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4"/>
  </p:notesMasterIdLst>
  <p:sldIdLst>
    <p:sldId id="263" r:id="rId5"/>
    <p:sldId id="443" r:id="rId6"/>
    <p:sldId id="396" r:id="rId7"/>
    <p:sldId id="498" r:id="rId8"/>
    <p:sldId id="499" r:id="rId9"/>
    <p:sldId id="267" r:id="rId10"/>
    <p:sldId id="273" r:id="rId11"/>
    <p:sldId id="500" r:id="rId12"/>
    <p:sldId id="257" r:id="rId13"/>
  </p:sldIdLst>
  <p:sldSz cx="18288000" cy="10287000"/>
  <p:notesSz cx="6858000" cy="9144000"/>
  <p:embeddedFontLst>
    <p:embeddedFont>
      <p:font typeface="Arial Black" panose="020B0A04020102020204" pitchFamily="34" charset="0"/>
      <p:bold r:id="rId15"/>
    </p:embeddedFont>
    <p:embeddedFont>
      <p:font typeface="League Spartan" panose="020B0604020202020204" charset="-18"/>
      <p:regular r:id="rId16"/>
    </p:embeddedFont>
    <p:embeddedFont>
      <p:font typeface="Montserrat" panose="00000500000000000000" pitchFamily="2" charset="-18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DF58756-57EF-DC37-3416-2C0B15541A4E}" name="Syruček Petr" initials="SP" userId="S::petr.syrucek@mmr.cz::97e64c22-1558-4118-b870-fb3e9ebc6c19" providerId="AD"/>
  <p188:author id="{BC2CC97F-157F-BAF8-6699-B481D4683195}" name="Vepřková Radka" initials="VR" userId="S::radka.veprkova@mmr.cz::659b730a-32b6-4e46-a8ea-80c277efac3b" providerId="AD"/>
  <p188:author id="{4538268D-34A3-3961-916A-ADA608FE6158}" name="Vališ Daniel" initials="VD" userId="S::daniel.valis@mmr.cz::b2b49f9c-b1b4-4fd7-b5e4-2eba1168eb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řední sty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Střední styl 4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9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Vybrané</a:t>
            </a:r>
            <a:r>
              <a:rPr lang="cs-CZ" sz="2000" baseline="0"/>
              <a:t>  indikátory změny</a:t>
            </a:r>
            <a:endParaRPr lang="cs-CZ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3.6346515242898829E-2"/>
          <c:y val="3.7941021157750207E-2"/>
          <c:w val="0.90333363923983168"/>
          <c:h val="0.4982214816292523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List3!$A$301:$A$310</c:f>
              <c:strCache>
                <c:ptCount val="10"/>
                <c:pt idx="0">
                  <c:v>Dětí/mladých, u kterých došlo k pozitivnímu posunu v oblasti chování</c:v>
                </c:pt>
                <c:pt idx="1">
                  <c:v>Počet osob, u kterých se podařilo snížit jejich celkový dluh</c:v>
                </c:pt>
                <c:pt idx="2">
                  <c:v>Počet domů, jejichž hygienický a estetický stav se zlepšil nebo stabilizoval</c:v>
                </c:pt>
                <c:pt idx="3">
                  <c:v>Počet osob, které byly nově s díky podpoře registrovány do systému primární zdravotní péče</c:v>
                </c:pt>
                <c:pt idx="4">
                  <c:v>Počet rodin, u kterých došlo ke zlepšení v oblasti saturace potřeb dětí ze strany rodičů</c:v>
                </c:pt>
                <c:pt idx="5">
                  <c:v>Počet osob, které úspěšně absolvovaly tréninkové pracovní místo</c:v>
                </c:pt>
                <c:pt idx="6">
                  <c:v>Počet osob, které zahájily bezpečnější způsoby užívání návykových látek</c:v>
                </c:pt>
                <c:pt idx="7">
                  <c:v>Počet osob, které si zaměstnání udržely 6 měsíců</c:v>
                </c:pt>
                <c:pt idx="8">
                  <c:v>Počet osob, které stály mimo legální trh práce, a znovu se zaevidovaly na Úřad práce</c:v>
                </c:pt>
                <c:pt idx="9">
                  <c:v>Počet osob, které nastoupily do léčby či do specializovaných programů zaměřených na řešení situace spojené s užíváním návykových látek</c:v>
                </c:pt>
              </c:strCache>
            </c:strRef>
          </c:cat>
          <c:val>
            <c:numRef>
              <c:f>List3!$B$301:$B$310</c:f>
              <c:numCache>
                <c:formatCode>General</c:formatCode>
                <c:ptCount val="10"/>
                <c:pt idx="0">
                  <c:v>385</c:v>
                </c:pt>
                <c:pt idx="1">
                  <c:v>336</c:v>
                </c:pt>
                <c:pt idx="2">
                  <c:v>228</c:v>
                </c:pt>
                <c:pt idx="3">
                  <c:v>175</c:v>
                </c:pt>
                <c:pt idx="4">
                  <c:v>154</c:v>
                </c:pt>
                <c:pt idx="5">
                  <c:v>134</c:v>
                </c:pt>
                <c:pt idx="6">
                  <c:v>97</c:v>
                </c:pt>
                <c:pt idx="7">
                  <c:v>54</c:v>
                </c:pt>
                <c:pt idx="8">
                  <c:v>51</c:v>
                </c:pt>
                <c:pt idx="9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DB-4A99-928E-BFBD6367DEA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136610544"/>
        <c:axId val="2136616784"/>
      </c:barChart>
      <c:catAx>
        <c:axId val="213661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36616784"/>
        <c:crosses val="autoZero"/>
        <c:auto val="1"/>
        <c:lblAlgn val="l"/>
        <c:lblOffset val="100"/>
        <c:noMultiLvlLbl val="0"/>
      </c:catAx>
      <c:valAx>
        <c:axId val="2136616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36610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A1D945-1616-4CE8-B190-E1DAC8B1D13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3AC2C74-FD9A-427F-AF55-6CCDE9EC8672}">
      <dgm:prSet/>
      <dgm:spPr/>
      <dgm:t>
        <a:bodyPr/>
        <a:lstStyle/>
        <a:p>
          <a:r>
            <a:rPr lang="cs-CZ" dirty="0"/>
            <a:t>Téma Participace jako hlavní inovativní prvek</a:t>
          </a:r>
          <a:endParaRPr lang="en-US" dirty="0"/>
        </a:p>
      </dgm:t>
    </dgm:pt>
    <dgm:pt modelId="{4964CF02-EC66-4574-877C-E23242D09D2B}" type="parTrans" cxnId="{7F59A70E-713B-4D26-A8EB-9AE37A1AA7DE}">
      <dgm:prSet/>
      <dgm:spPr/>
      <dgm:t>
        <a:bodyPr/>
        <a:lstStyle/>
        <a:p>
          <a:endParaRPr lang="en-US"/>
        </a:p>
      </dgm:t>
    </dgm:pt>
    <dgm:pt modelId="{DE3F1D89-6BBD-48A7-B829-1363CF57B335}" type="sibTrans" cxnId="{7F59A70E-713B-4D26-A8EB-9AE37A1AA7DE}">
      <dgm:prSet/>
      <dgm:spPr/>
      <dgm:t>
        <a:bodyPr/>
        <a:lstStyle/>
        <a:p>
          <a:endParaRPr lang="en-US"/>
        </a:p>
      </dgm:t>
    </dgm:pt>
    <dgm:pt modelId="{3FA5E49C-B8BF-4C3D-8BAD-DF5E36F10B73}">
      <dgm:prSet/>
      <dgm:spPr/>
      <dgm:t>
        <a:bodyPr/>
        <a:lstStyle/>
        <a:p>
          <a:r>
            <a:rPr lang="cs-CZ"/>
            <a:t>Každá spolupracují obec je vázána zavést participační techniky</a:t>
          </a:r>
          <a:endParaRPr lang="en-US"/>
        </a:p>
      </dgm:t>
    </dgm:pt>
    <dgm:pt modelId="{E029FAA8-0A5F-4602-BB9A-3ED5EE29B9C1}" type="parTrans" cxnId="{534E9409-6BEF-483F-BF4E-7CFA06177084}">
      <dgm:prSet/>
      <dgm:spPr/>
      <dgm:t>
        <a:bodyPr/>
        <a:lstStyle/>
        <a:p>
          <a:endParaRPr lang="en-US"/>
        </a:p>
      </dgm:t>
    </dgm:pt>
    <dgm:pt modelId="{9305E65B-E115-402D-AAC9-7742CFDF1DB1}" type="sibTrans" cxnId="{534E9409-6BEF-483F-BF4E-7CFA06177084}">
      <dgm:prSet/>
      <dgm:spPr/>
      <dgm:t>
        <a:bodyPr/>
        <a:lstStyle/>
        <a:p>
          <a:endParaRPr lang="en-US"/>
        </a:p>
      </dgm:t>
    </dgm:pt>
    <dgm:pt modelId="{24A216FC-F6DA-4FCE-917D-A8C331AB9DF2}">
      <dgm:prSet/>
      <dgm:spPr/>
      <dgm:t>
        <a:bodyPr/>
        <a:lstStyle/>
        <a:p>
          <a:r>
            <a:rPr lang="cs-CZ"/>
            <a:t>Spolupráce rozdělena dle dosavadních kompetencí obcí na 4 úrovně:</a:t>
          </a:r>
          <a:endParaRPr lang="en-US"/>
        </a:p>
      </dgm:t>
    </dgm:pt>
    <dgm:pt modelId="{0C2F95F1-35D9-4ABF-B2DE-165E841A8224}" type="parTrans" cxnId="{F29FE384-AD3D-4592-B74A-A502A414D215}">
      <dgm:prSet/>
      <dgm:spPr/>
      <dgm:t>
        <a:bodyPr/>
        <a:lstStyle/>
        <a:p>
          <a:endParaRPr lang="en-US"/>
        </a:p>
      </dgm:t>
    </dgm:pt>
    <dgm:pt modelId="{BCF05C80-F79F-4E39-BCD1-08525DDA5C4C}" type="sibTrans" cxnId="{F29FE384-AD3D-4592-B74A-A502A414D215}">
      <dgm:prSet/>
      <dgm:spPr/>
      <dgm:t>
        <a:bodyPr/>
        <a:lstStyle/>
        <a:p>
          <a:endParaRPr lang="en-US"/>
        </a:p>
      </dgm:t>
    </dgm:pt>
    <dgm:pt modelId="{A0865237-273D-4B73-BAA3-40F67D746373}">
      <dgm:prSet/>
      <dgm:spPr/>
      <dgm:t>
        <a:bodyPr/>
        <a:lstStyle/>
        <a:p>
          <a:r>
            <a:rPr lang="cs-CZ"/>
            <a:t>Informování</a:t>
          </a:r>
          <a:endParaRPr lang="en-US"/>
        </a:p>
      </dgm:t>
    </dgm:pt>
    <dgm:pt modelId="{F7CA77BB-BE8F-4BA4-B587-FA626BDEFD7C}" type="parTrans" cxnId="{0B54ABA5-A1EE-4D47-92CF-4AE6F524ECE1}">
      <dgm:prSet/>
      <dgm:spPr/>
      <dgm:t>
        <a:bodyPr/>
        <a:lstStyle/>
        <a:p>
          <a:endParaRPr lang="en-US"/>
        </a:p>
      </dgm:t>
    </dgm:pt>
    <dgm:pt modelId="{8ED83379-9A44-4787-AE95-489203ADEE9D}" type="sibTrans" cxnId="{0B54ABA5-A1EE-4D47-92CF-4AE6F524ECE1}">
      <dgm:prSet/>
      <dgm:spPr/>
      <dgm:t>
        <a:bodyPr/>
        <a:lstStyle/>
        <a:p>
          <a:endParaRPr lang="en-US"/>
        </a:p>
      </dgm:t>
    </dgm:pt>
    <dgm:pt modelId="{D70FC312-FDE7-4858-A5ED-128C05D6B5AB}">
      <dgm:prSet/>
      <dgm:spPr/>
      <dgm:t>
        <a:bodyPr/>
        <a:lstStyle/>
        <a:p>
          <a:r>
            <a:rPr lang="cs-CZ"/>
            <a:t>Zpětná vazba</a:t>
          </a:r>
          <a:endParaRPr lang="en-US"/>
        </a:p>
      </dgm:t>
    </dgm:pt>
    <dgm:pt modelId="{134CB4D3-DB2A-4BC9-A0C4-9795380C0590}" type="parTrans" cxnId="{BD5D4309-254A-494E-A409-E27857C77FA7}">
      <dgm:prSet/>
      <dgm:spPr/>
      <dgm:t>
        <a:bodyPr/>
        <a:lstStyle/>
        <a:p>
          <a:endParaRPr lang="en-US"/>
        </a:p>
      </dgm:t>
    </dgm:pt>
    <dgm:pt modelId="{D9606E58-C065-4BC2-852F-DDD4DBE4A4A0}" type="sibTrans" cxnId="{BD5D4309-254A-494E-A409-E27857C77FA7}">
      <dgm:prSet/>
      <dgm:spPr/>
      <dgm:t>
        <a:bodyPr/>
        <a:lstStyle/>
        <a:p>
          <a:endParaRPr lang="en-US"/>
        </a:p>
      </dgm:t>
    </dgm:pt>
    <dgm:pt modelId="{7914C6DD-97E2-46E3-92EE-F730DABED44C}">
      <dgm:prSet/>
      <dgm:spPr/>
      <dgm:t>
        <a:bodyPr/>
        <a:lstStyle/>
        <a:p>
          <a:r>
            <a:rPr lang="cs-CZ"/>
            <a:t>Konzultace</a:t>
          </a:r>
          <a:endParaRPr lang="en-US"/>
        </a:p>
      </dgm:t>
    </dgm:pt>
    <dgm:pt modelId="{57504ECE-EB1F-4879-BF64-B0B37014EF78}" type="parTrans" cxnId="{77269382-71BF-4142-BB2F-E81D66BF4004}">
      <dgm:prSet/>
      <dgm:spPr/>
      <dgm:t>
        <a:bodyPr/>
        <a:lstStyle/>
        <a:p>
          <a:endParaRPr lang="en-US"/>
        </a:p>
      </dgm:t>
    </dgm:pt>
    <dgm:pt modelId="{649301EC-8024-4934-AA75-5939273AFA29}" type="sibTrans" cxnId="{77269382-71BF-4142-BB2F-E81D66BF4004}">
      <dgm:prSet/>
      <dgm:spPr/>
      <dgm:t>
        <a:bodyPr/>
        <a:lstStyle/>
        <a:p>
          <a:endParaRPr lang="en-US"/>
        </a:p>
      </dgm:t>
    </dgm:pt>
    <dgm:pt modelId="{F9A9E786-01F2-4668-B4A3-F694F1FC9CB4}">
      <dgm:prSet/>
      <dgm:spPr/>
      <dgm:t>
        <a:bodyPr/>
        <a:lstStyle/>
        <a:p>
          <a:r>
            <a:rPr lang="cs-CZ"/>
            <a:t>Partnerství</a:t>
          </a:r>
          <a:endParaRPr lang="en-US"/>
        </a:p>
      </dgm:t>
    </dgm:pt>
    <dgm:pt modelId="{6444CF61-2C5C-44BB-91D7-04FE2834AED8}" type="parTrans" cxnId="{2BB48FE0-E7C2-4D16-B6E8-A2731E724A4E}">
      <dgm:prSet/>
      <dgm:spPr/>
      <dgm:t>
        <a:bodyPr/>
        <a:lstStyle/>
        <a:p>
          <a:endParaRPr lang="en-US"/>
        </a:p>
      </dgm:t>
    </dgm:pt>
    <dgm:pt modelId="{EA667297-00AB-4319-8A22-DAE4583C92BE}" type="sibTrans" cxnId="{2BB48FE0-E7C2-4D16-B6E8-A2731E724A4E}">
      <dgm:prSet/>
      <dgm:spPr/>
      <dgm:t>
        <a:bodyPr/>
        <a:lstStyle/>
        <a:p>
          <a:endParaRPr lang="en-US"/>
        </a:p>
      </dgm:t>
    </dgm:pt>
    <dgm:pt modelId="{1538DF5F-AE70-4184-B19A-BB36D16AD256}" type="pres">
      <dgm:prSet presAssocID="{8BA1D945-1616-4CE8-B190-E1DAC8B1D135}" presName="root" presStyleCnt="0">
        <dgm:presLayoutVars>
          <dgm:dir/>
          <dgm:resizeHandles val="exact"/>
        </dgm:presLayoutVars>
      </dgm:prSet>
      <dgm:spPr/>
    </dgm:pt>
    <dgm:pt modelId="{88C90BE6-967B-4A43-955E-7D28FFDDC164}" type="pres">
      <dgm:prSet presAssocID="{F3AC2C74-FD9A-427F-AF55-6CCDE9EC8672}" presName="compNode" presStyleCnt="0"/>
      <dgm:spPr/>
    </dgm:pt>
    <dgm:pt modelId="{106E2AA4-8F53-48BD-82EA-165BF578EEC1}" type="pres">
      <dgm:prSet presAssocID="{F3AC2C74-FD9A-427F-AF55-6CCDE9EC8672}" presName="bgRect" presStyleLbl="bgShp" presStyleIdx="0" presStyleCnt="3"/>
      <dgm:spPr/>
    </dgm:pt>
    <dgm:pt modelId="{B9E9DF07-FB96-43B3-8E9E-D0703E3D7751}" type="pres">
      <dgm:prSet presAssocID="{F3AC2C74-FD9A-427F-AF55-6CCDE9EC867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Žárovka"/>
        </a:ext>
      </dgm:extLst>
    </dgm:pt>
    <dgm:pt modelId="{EB85B4D8-37A3-4642-A88D-6C200C9983FF}" type="pres">
      <dgm:prSet presAssocID="{F3AC2C74-FD9A-427F-AF55-6CCDE9EC8672}" presName="spaceRect" presStyleCnt="0"/>
      <dgm:spPr/>
    </dgm:pt>
    <dgm:pt modelId="{B2B0A891-5F3A-41D0-9FB3-0737E6FBED8D}" type="pres">
      <dgm:prSet presAssocID="{F3AC2C74-FD9A-427F-AF55-6CCDE9EC8672}" presName="parTx" presStyleLbl="revTx" presStyleIdx="0" presStyleCnt="4">
        <dgm:presLayoutVars>
          <dgm:chMax val="0"/>
          <dgm:chPref val="0"/>
        </dgm:presLayoutVars>
      </dgm:prSet>
      <dgm:spPr/>
    </dgm:pt>
    <dgm:pt modelId="{199B7B07-8B4E-4E3F-AC88-543F88EFBE8B}" type="pres">
      <dgm:prSet presAssocID="{DE3F1D89-6BBD-48A7-B829-1363CF57B335}" presName="sibTrans" presStyleCnt="0"/>
      <dgm:spPr/>
    </dgm:pt>
    <dgm:pt modelId="{0600D148-B5FE-4E09-AA1D-04654B5AF52E}" type="pres">
      <dgm:prSet presAssocID="{3FA5E49C-B8BF-4C3D-8BAD-DF5E36F10B73}" presName="compNode" presStyleCnt="0"/>
      <dgm:spPr/>
    </dgm:pt>
    <dgm:pt modelId="{953AE22D-5371-4126-BBFB-44C2C8E96AC3}" type="pres">
      <dgm:prSet presAssocID="{3FA5E49C-B8BF-4C3D-8BAD-DF5E36F10B73}" presName="bgRect" presStyleLbl="bgShp" presStyleIdx="1" presStyleCnt="3"/>
      <dgm:spPr/>
    </dgm:pt>
    <dgm:pt modelId="{FE4F7C9A-3557-439C-B132-D54339C73677}" type="pres">
      <dgm:prSet presAssocID="{3FA5E49C-B8BF-4C3D-8BAD-DF5E36F10B7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upina"/>
        </a:ext>
      </dgm:extLst>
    </dgm:pt>
    <dgm:pt modelId="{F4EF8E75-C95C-46EA-A479-406D5D1CF479}" type="pres">
      <dgm:prSet presAssocID="{3FA5E49C-B8BF-4C3D-8BAD-DF5E36F10B73}" presName="spaceRect" presStyleCnt="0"/>
      <dgm:spPr/>
    </dgm:pt>
    <dgm:pt modelId="{3030A188-A996-4658-A11C-EB0417396C59}" type="pres">
      <dgm:prSet presAssocID="{3FA5E49C-B8BF-4C3D-8BAD-DF5E36F10B73}" presName="parTx" presStyleLbl="revTx" presStyleIdx="1" presStyleCnt="4">
        <dgm:presLayoutVars>
          <dgm:chMax val="0"/>
          <dgm:chPref val="0"/>
        </dgm:presLayoutVars>
      </dgm:prSet>
      <dgm:spPr/>
    </dgm:pt>
    <dgm:pt modelId="{30D5456C-4121-4F57-A729-914C74DB3AD3}" type="pres">
      <dgm:prSet presAssocID="{9305E65B-E115-402D-AAC9-7742CFDF1DB1}" presName="sibTrans" presStyleCnt="0"/>
      <dgm:spPr/>
    </dgm:pt>
    <dgm:pt modelId="{D79AF8CD-0A3F-40FB-981A-C42160606413}" type="pres">
      <dgm:prSet presAssocID="{24A216FC-F6DA-4FCE-917D-A8C331AB9DF2}" presName="compNode" presStyleCnt="0"/>
      <dgm:spPr/>
    </dgm:pt>
    <dgm:pt modelId="{F3D12A0A-46AD-4DC5-B4B2-FD18FFF8596B}" type="pres">
      <dgm:prSet presAssocID="{24A216FC-F6DA-4FCE-917D-A8C331AB9DF2}" presName="bgRect" presStyleLbl="bgShp" presStyleIdx="2" presStyleCnt="3"/>
      <dgm:spPr/>
    </dgm:pt>
    <dgm:pt modelId="{7DAF589A-554F-4487-B504-F5E4C70DCE44}" type="pres">
      <dgm:prSet presAssocID="{24A216FC-F6DA-4FCE-917D-A8C331AB9DF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řesení rukou"/>
        </a:ext>
      </dgm:extLst>
    </dgm:pt>
    <dgm:pt modelId="{1396D72B-2FDB-4309-9553-69B6ED4E5AEE}" type="pres">
      <dgm:prSet presAssocID="{24A216FC-F6DA-4FCE-917D-A8C331AB9DF2}" presName="spaceRect" presStyleCnt="0"/>
      <dgm:spPr/>
    </dgm:pt>
    <dgm:pt modelId="{1EF4B743-522D-4EA7-8EC1-8AB916ACA75D}" type="pres">
      <dgm:prSet presAssocID="{24A216FC-F6DA-4FCE-917D-A8C331AB9DF2}" presName="parTx" presStyleLbl="revTx" presStyleIdx="2" presStyleCnt="4">
        <dgm:presLayoutVars>
          <dgm:chMax val="0"/>
          <dgm:chPref val="0"/>
        </dgm:presLayoutVars>
      </dgm:prSet>
      <dgm:spPr/>
    </dgm:pt>
    <dgm:pt modelId="{DC68C8D0-E389-4522-BB34-701FAED21E0C}" type="pres">
      <dgm:prSet presAssocID="{24A216FC-F6DA-4FCE-917D-A8C331AB9DF2}" presName="desTx" presStyleLbl="revTx" presStyleIdx="3" presStyleCnt="4">
        <dgm:presLayoutVars/>
      </dgm:prSet>
      <dgm:spPr/>
    </dgm:pt>
  </dgm:ptLst>
  <dgm:cxnLst>
    <dgm:cxn modelId="{BD5D4309-254A-494E-A409-E27857C77FA7}" srcId="{24A216FC-F6DA-4FCE-917D-A8C331AB9DF2}" destId="{D70FC312-FDE7-4858-A5ED-128C05D6B5AB}" srcOrd="1" destOrd="0" parTransId="{134CB4D3-DB2A-4BC9-A0C4-9795380C0590}" sibTransId="{D9606E58-C065-4BC2-852F-DDD4DBE4A4A0}"/>
    <dgm:cxn modelId="{534E9409-6BEF-483F-BF4E-7CFA06177084}" srcId="{8BA1D945-1616-4CE8-B190-E1DAC8B1D135}" destId="{3FA5E49C-B8BF-4C3D-8BAD-DF5E36F10B73}" srcOrd="1" destOrd="0" parTransId="{E029FAA8-0A5F-4602-BB9A-3ED5EE29B9C1}" sibTransId="{9305E65B-E115-402D-AAC9-7742CFDF1DB1}"/>
    <dgm:cxn modelId="{7F59A70E-713B-4D26-A8EB-9AE37A1AA7DE}" srcId="{8BA1D945-1616-4CE8-B190-E1DAC8B1D135}" destId="{F3AC2C74-FD9A-427F-AF55-6CCDE9EC8672}" srcOrd="0" destOrd="0" parTransId="{4964CF02-EC66-4574-877C-E23242D09D2B}" sibTransId="{DE3F1D89-6BBD-48A7-B829-1363CF57B335}"/>
    <dgm:cxn modelId="{A3A77A1A-D5BE-4A12-A0E3-8E73499B9A27}" type="presOf" srcId="{24A216FC-F6DA-4FCE-917D-A8C331AB9DF2}" destId="{1EF4B743-522D-4EA7-8EC1-8AB916ACA75D}" srcOrd="0" destOrd="0" presId="urn:microsoft.com/office/officeart/2018/2/layout/IconVerticalSolidList"/>
    <dgm:cxn modelId="{5DD7A937-B708-4838-9E91-B312CEEFE6D3}" type="presOf" srcId="{3FA5E49C-B8BF-4C3D-8BAD-DF5E36F10B73}" destId="{3030A188-A996-4658-A11C-EB0417396C59}" srcOrd="0" destOrd="0" presId="urn:microsoft.com/office/officeart/2018/2/layout/IconVerticalSolidList"/>
    <dgm:cxn modelId="{7164F96B-33BA-4B65-A6E4-A9A1931AF24D}" type="presOf" srcId="{F9A9E786-01F2-4668-B4A3-F694F1FC9CB4}" destId="{DC68C8D0-E389-4522-BB34-701FAED21E0C}" srcOrd="0" destOrd="3" presId="urn:microsoft.com/office/officeart/2018/2/layout/IconVerticalSolidList"/>
    <dgm:cxn modelId="{6D8B9273-51AC-4EF5-8C47-E9C4BE366FC4}" type="presOf" srcId="{F3AC2C74-FD9A-427F-AF55-6CCDE9EC8672}" destId="{B2B0A891-5F3A-41D0-9FB3-0737E6FBED8D}" srcOrd="0" destOrd="0" presId="urn:microsoft.com/office/officeart/2018/2/layout/IconVerticalSolidList"/>
    <dgm:cxn modelId="{77269382-71BF-4142-BB2F-E81D66BF4004}" srcId="{24A216FC-F6DA-4FCE-917D-A8C331AB9DF2}" destId="{7914C6DD-97E2-46E3-92EE-F730DABED44C}" srcOrd="2" destOrd="0" parTransId="{57504ECE-EB1F-4879-BF64-B0B37014EF78}" sibTransId="{649301EC-8024-4934-AA75-5939273AFA29}"/>
    <dgm:cxn modelId="{D07FBC83-F06A-4F45-8577-28E7C3B98311}" type="presOf" srcId="{8BA1D945-1616-4CE8-B190-E1DAC8B1D135}" destId="{1538DF5F-AE70-4184-B19A-BB36D16AD256}" srcOrd="0" destOrd="0" presId="urn:microsoft.com/office/officeart/2018/2/layout/IconVerticalSolidList"/>
    <dgm:cxn modelId="{F29FE384-AD3D-4592-B74A-A502A414D215}" srcId="{8BA1D945-1616-4CE8-B190-E1DAC8B1D135}" destId="{24A216FC-F6DA-4FCE-917D-A8C331AB9DF2}" srcOrd="2" destOrd="0" parTransId="{0C2F95F1-35D9-4ABF-B2DE-165E841A8224}" sibTransId="{BCF05C80-F79F-4E39-BCD1-08525DDA5C4C}"/>
    <dgm:cxn modelId="{9FAD179F-2C0A-4BF1-A693-1C662EEB9427}" type="presOf" srcId="{A0865237-273D-4B73-BAA3-40F67D746373}" destId="{DC68C8D0-E389-4522-BB34-701FAED21E0C}" srcOrd="0" destOrd="0" presId="urn:microsoft.com/office/officeart/2018/2/layout/IconVerticalSolidList"/>
    <dgm:cxn modelId="{0B54ABA5-A1EE-4D47-92CF-4AE6F524ECE1}" srcId="{24A216FC-F6DA-4FCE-917D-A8C331AB9DF2}" destId="{A0865237-273D-4B73-BAA3-40F67D746373}" srcOrd="0" destOrd="0" parTransId="{F7CA77BB-BE8F-4BA4-B587-FA626BDEFD7C}" sibTransId="{8ED83379-9A44-4787-AE95-489203ADEE9D}"/>
    <dgm:cxn modelId="{88A2F1AE-A303-48EF-90D8-DD3A71344841}" type="presOf" srcId="{7914C6DD-97E2-46E3-92EE-F730DABED44C}" destId="{DC68C8D0-E389-4522-BB34-701FAED21E0C}" srcOrd="0" destOrd="2" presId="urn:microsoft.com/office/officeart/2018/2/layout/IconVerticalSolidList"/>
    <dgm:cxn modelId="{791829B3-C542-4622-BED0-8D8DB4E9F650}" type="presOf" srcId="{D70FC312-FDE7-4858-A5ED-128C05D6B5AB}" destId="{DC68C8D0-E389-4522-BB34-701FAED21E0C}" srcOrd="0" destOrd="1" presId="urn:microsoft.com/office/officeart/2018/2/layout/IconVerticalSolidList"/>
    <dgm:cxn modelId="{2BB48FE0-E7C2-4D16-B6E8-A2731E724A4E}" srcId="{24A216FC-F6DA-4FCE-917D-A8C331AB9DF2}" destId="{F9A9E786-01F2-4668-B4A3-F694F1FC9CB4}" srcOrd="3" destOrd="0" parTransId="{6444CF61-2C5C-44BB-91D7-04FE2834AED8}" sibTransId="{EA667297-00AB-4319-8A22-DAE4583C92BE}"/>
    <dgm:cxn modelId="{81269348-2A86-4CE1-ABDC-B022E2BFC01A}" type="presParOf" srcId="{1538DF5F-AE70-4184-B19A-BB36D16AD256}" destId="{88C90BE6-967B-4A43-955E-7D28FFDDC164}" srcOrd="0" destOrd="0" presId="urn:microsoft.com/office/officeart/2018/2/layout/IconVerticalSolidList"/>
    <dgm:cxn modelId="{22B17373-DEA0-4564-AD75-FF5DE1B661B4}" type="presParOf" srcId="{88C90BE6-967B-4A43-955E-7D28FFDDC164}" destId="{106E2AA4-8F53-48BD-82EA-165BF578EEC1}" srcOrd="0" destOrd="0" presId="urn:microsoft.com/office/officeart/2018/2/layout/IconVerticalSolidList"/>
    <dgm:cxn modelId="{E3CEABB4-26A1-431B-A6FF-CC452D9E4AAC}" type="presParOf" srcId="{88C90BE6-967B-4A43-955E-7D28FFDDC164}" destId="{B9E9DF07-FB96-43B3-8E9E-D0703E3D7751}" srcOrd="1" destOrd="0" presId="urn:microsoft.com/office/officeart/2018/2/layout/IconVerticalSolidList"/>
    <dgm:cxn modelId="{699CB33E-23D5-4116-AD66-7019E72146D5}" type="presParOf" srcId="{88C90BE6-967B-4A43-955E-7D28FFDDC164}" destId="{EB85B4D8-37A3-4642-A88D-6C200C9983FF}" srcOrd="2" destOrd="0" presId="urn:microsoft.com/office/officeart/2018/2/layout/IconVerticalSolidList"/>
    <dgm:cxn modelId="{99A6617B-307B-426D-891E-4E03FE1B87D3}" type="presParOf" srcId="{88C90BE6-967B-4A43-955E-7D28FFDDC164}" destId="{B2B0A891-5F3A-41D0-9FB3-0737E6FBED8D}" srcOrd="3" destOrd="0" presId="urn:microsoft.com/office/officeart/2018/2/layout/IconVerticalSolidList"/>
    <dgm:cxn modelId="{D6EB8B60-6C48-45C1-A064-CEDD44A9F8F8}" type="presParOf" srcId="{1538DF5F-AE70-4184-B19A-BB36D16AD256}" destId="{199B7B07-8B4E-4E3F-AC88-543F88EFBE8B}" srcOrd="1" destOrd="0" presId="urn:microsoft.com/office/officeart/2018/2/layout/IconVerticalSolidList"/>
    <dgm:cxn modelId="{B6217B82-8D86-4892-9E14-F315B90C3D1B}" type="presParOf" srcId="{1538DF5F-AE70-4184-B19A-BB36D16AD256}" destId="{0600D148-B5FE-4E09-AA1D-04654B5AF52E}" srcOrd="2" destOrd="0" presId="urn:microsoft.com/office/officeart/2018/2/layout/IconVerticalSolidList"/>
    <dgm:cxn modelId="{DE439F92-AB7E-448A-B2C7-21EE53E286C7}" type="presParOf" srcId="{0600D148-B5FE-4E09-AA1D-04654B5AF52E}" destId="{953AE22D-5371-4126-BBFB-44C2C8E96AC3}" srcOrd="0" destOrd="0" presId="urn:microsoft.com/office/officeart/2018/2/layout/IconVerticalSolidList"/>
    <dgm:cxn modelId="{F7C2D4FF-D464-4E11-A25D-A63A890A1A3C}" type="presParOf" srcId="{0600D148-B5FE-4E09-AA1D-04654B5AF52E}" destId="{FE4F7C9A-3557-439C-B132-D54339C73677}" srcOrd="1" destOrd="0" presId="urn:microsoft.com/office/officeart/2018/2/layout/IconVerticalSolidList"/>
    <dgm:cxn modelId="{49991D79-EB5F-45B1-A270-F57C9A9C4011}" type="presParOf" srcId="{0600D148-B5FE-4E09-AA1D-04654B5AF52E}" destId="{F4EF8E75-C95C-46EA-A479-406D5D1CF479}" srcOrd="2" destOrd="0" presId="urn:microsoft.com/office/officeart/2018/2/layout/IconVerticalSolidList"/>
    <dgm:cxn modelId="{37F5C0FB-FEB9-4232-9159-A96A54A78AD6}" type="presParOf" srcId="{0600D148-B5FE-4E09-AA1D-04654B5AF52E}" destId="{3030A188-A996-4658-A11C-EB0417396C59}" srcOrd="3" destOrd="0" presId="urn:microsoft.com/office/officeart/2018/2/layout/IconVerticalSolidList"/>
    <dgm:cxn modelId="{32625D96-0804-496A-A950-7CD4AC1C9E91}" type="presParOf" srcId="{1538DF5F-AE70-4184-B19A-BB36D16AD256}" destId="{30D5456C-4121-4F57-A729-914C74DB3AD3}" srcOrd="3" destOrd="0" presId="urn:microsoft.com/office/officeart/2018/2/layout/IconVerticalSolidList"/>
    <dgm:cxn modelId="{F855C9FC-00D4-4084-9F9C-90A267E7E3D5}" type="presParOf" srcId="{1538DF5F-AE70-4184-B19A-BB36D16AD256}" destId="{D79AF8CD-0A3F-40FB-981A-C42160606413}" srcOrd="4" destOrd="0" presId="urn:microsoft.com/office/officeart/2018/2/layout/IconVerticalSolidList"/>
    <dgm:cxn modelId="{D1754166-E112-4B3E-BBBB-279128107577}" type="presParOf" srcId="{D79AF8CD-0A3F-40FB-981A-C42160606413}" destId="{F3D12A0A-46AD-4DC5-B4B2-FD18FFF8596B}" srcOrd="0" destOrd="0" presId="urn:microsoft.com/office/officeart/2018/2/layout/IconVerticalSolidList"/>
    <dgm:cxn modelId="{C048921C-8794-44A7-99BE-FB415BF51F89}" type="presParOf" srcId="{D79AF8CD-0A3F-40FB-981A-C42160606413}" destId="{7DAF589A-554F-4487-B504-F5E4C70DCE44}" srcOrd="1" destOrd="0" presId="urn:microsoft.com/office/officeart/2018/2/layout/IconVerticalSolidList"/>
    <dgm:cxn modelId="{F09041CE-6471-492A-B2E4-C2FBA76301B5}" type="presParOf" srcId="{D79AF8CD-0A3F-40FB-981A-C42160606413}" destId="{1396D72B-2FDB-4309-9553-69B6ED4E5AEE}" srcOrd="2" destOrd="0" presId="urn:microsoft.com/office/officeart/2018/2/layout/IconVerticalSolidList"/>
    <dgm:cxn modelId="{02673C32-3D5C-4C29-8A83-0E321CA1C699}" type="presParOf" srcId="{D79AF8CD-0A3F-40FB-981A-C42160606413}" destId="{1EF4B743-522D-4EA7-8EC1-8AB916ACA75D}" srcOrd="3" destOrd="0" presId="urn:microsoft.com/office/officeart/2018/2/layout/IconVerticalSolidList"/>
    <dgm:cxn modelId="{625E3002-9BE1-40E0-8FCF-0261F321FD74}" type="presParOf" srcId="{D79AF8CD-0A3F-40FB-981A-C42160606413}" destId="{DC68C8D0-E389-4522-BB34-701FAED21E0C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E2AA4-8F53-48BD-82EA-165BF578EEC1}">
      <dsp:nvSpPr>
        <dsp:cNvPr id="0" name=""/>
        <dsp:cNvSpPr/>
      </dsp:nvSpPr>
      <dsp:spPr>
        <a:xfrm>
          <a:off x="0" y="649"/>
          <a:ext cx="14869537" cy="152050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E9DF07-FB96-43B3-8E9E-D0703E3D7751}">
      <dsp:nvSpPr>
        <dsp:cNvPr id="0" name=""/>
        <dsp:cNvSpPr/>
      </dsp:nvSpPr>
      <dsp:spPr>
        <a:xfrm>
          <a:off x="459952" y="342763"/>
          <a:ext cx="836278" cy="8362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B0A891-5F3A-41D0-9FB3-0737E6FBED8D}">
      <dsp:nvSpPr>
        <dsp:cNvPr id="0" name=""/>
        <dsp:cNvSpPr/>
      </dsp:nvSpPr>
      <dsp:spPr>
        <a:xfrm>
          <a:off x="1756183" y="649"/>
          <a:ext cx="13113353" cy="152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920" tIns="160920" rIns="160920" bIns="16092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 dirty="0"/>
            <a:t>Téma Participace jako hlavní inovativní prvek</a:t>
          </a:r>
          <a:endParaRPr lang="en-US" sz="2500" kern="1200" dirty="0"/>
        </a:p>
      </dsp:txBody>
      <dsp:txXfrm>
        <a:off x="1756183" y="649"/>
        <a:ext cx="13113353" cy="1520505"/>
      </dsp:txXfrm>
    </dsp:sp>
    <dsp:sp modelId="{953AE22D-5371-4126-BBFB-44C2C8E96AC3}">
      <dsp:nvSpPr>
        <dsp:cNvPr id="0" name=""/>
        <dsp:cNvSpPr/>
      </dsp:nvSpPr>
      <dsp:spPr>
        <a:xfrm>
          <a:off x="0" y="1901281"/>
          <a:ext cx="14869537" cy="152050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4F7C9A-3557-439C-B132-D54339C73677}">
      <dsp:nvSpPr>
        <dsp:cNvPr id="0" name=""/>
        <dsp:cNvSpPr/>
      </dsp:nvSpPr>
      <dsp:spPr>
        <a:xfrm>
          <a:off x="459952" y="2243395"/>
          <a:ext cx="836278" cy="8362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30A188-A996-4658-A11C-EB0417396C59}">
      <dsp:nvSpPr>
        <dsp:cNvPr id="0" name=""/>
        <dsp:cNvSpPr/>
      </dsp:nvSpPr>
      <dsp:spPr>
        <a:xfrm>
          <a:off x="1756183" y="1901281"/>
          <a:ext cx="13113353" cy="152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920" tIns="160920" rIns="160920" bIns="16092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/>
            <a:t>Každá spolupracují obec je vázána zavést participační techniky</a:t>
          </a:r>
          <a:endParaRPr lang="en-US" sz="2500" kern="1200"/>
        </a:p>
      </dsp:txBody>
      <dsp:txXfrm>
        <a:off x="1756183" y="1901281"/>
        <a:ext cx="13113353" cy="1520505"/>
      </dsp:txXfrm>
    </dsp:sp>
    <dsp:sp modelId="{F3D12A0A-46AD-4DC5-B4B2-FD18FFF8596B}">
      <dsp:nvSpPr>
        <dsp:cNvPr id="0" name=""/>
        <dsp:cNvSpPr/>
      </dsp:nvSpPr>
      <dsp:spPr>
        <a:xfrm>
          <a:off x="0" y="3801913"/>
          <a:ext cx="14869537" cy="152050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AF589A-554F-4487-B504-F5E4C70DCE44}">
      <dsp:nvSpPr>
        <dsp:cNvPr id="0" name=""/>
        <dsp:cNvSpPr/>
      </dsp:nvSpPr>
      <dsp:spPr>
        <a:xfrm>
          <a:off x="459952" y="4144027"/>
          <a:ext cx="836278" cy="83627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F4B743-522D-4EA7-8EC1-8AB916ACA75D}">
      <dsp:nvSpPr>
        <dsp:cNvPr id="0" name=""/>
        <dsp:cNvSpPr/>
      </dsp:nvSpPr>
      <dsp:spPr>
        <a:xfrm>
          <a:off x="1756183" y="3801913"/>
          <a:ext cx="6691291" cy="152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920" tIns="160920" rIns="160920" bIns="16092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/>
            <a:t>Spolupráce rozdělena dle dosavadních kompetencí obcí na 4 úrovně:</a:t>
          </a:r>
          <a:endParaRPr lang="en-US" sz="2500" kern="1200"/>
        </a:p>
      </dsp:txBody>
      <dsp:txXfrm>
        <a:off x="1756183" y="3801913"/>
        <a:ext cx="6691291" cy="1520505"/>
      </dsp:txXfrm>
    </dsp:sp>
    <dsp:sp modelId="{DC68C8D0-E389-4522-BB34-701FAED21E0C}">
      <dsp:nvSpPr>
        <dsp:cNvPr id="0" name=""/>
        <dsp:cNvSpPr/>
      </dsp:nvSpPr>
      <dsp:spPr>
        <a:xfrm>
          <a:off x="8447475" y="3801913"/>
          <a:ext cx="6422061" cy="1520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920" tIns="160920" rIns="160920" bIns="1609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Informování</a:t>
          </a:r>
          <a:endParaRPr lang="en-US" sz="1600" kern="120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Zpětná vazba</a:t>
          </a:r>
          <a:endParaRPr lang="en-US" sz="1600" kern="120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Konzultace</a:t>
          </a:r>
          <a:endParaRPr lang="en-US" sz="1600" kern="120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Partnerství</a:t>
          </a:r>
          <a:endParaRPr lang="en-US" sz="1600" kern="1200"/>
        </a:p>
      </dsp:txBody>
      <dsp:txXfrm>
        <a:off x="8447475" y="3801913"/>
        <a:ext cx="6422061" cy="1520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C358B-1991-48BD-B44C-8B4BF7A6D2A1}" type="datetimeFigureOut">
              <a:t>07.08.2025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8B612-BEDE-464E-8ED4-9B49DE3260E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87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9468560" y="1712141"/>
            <a:ext cx="6635244" cy="6331881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CCBD355E-A859-906D-9180-2A4670BB7E1F}"/>
              </a:ext>
            </a:extLst>
          </p:cNvPr>
          <p:cNvSpPr/>
          <p:nvPr userDrawn="1"/>
        </p:nvSpPr>
        <p:spPr>
          <a:xfrm>
            <a:off x="482704" y="3925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cs-CZ" dirty="0"/>
          </a:p>
        </p:txBody>
      </p:sp>
      <p:sp>
        <p:nvSpPr>
          <p:cNvPr id="2" name="Freeform 10">
            <a:extLst>
              <a:ext uri="{FF2B5EF4-FFF2-40B4-BE49-F238E27FC236}">
                <a16:creationId xmlns:a16="http://schemas.microsoft.com/office/drawing/2014/main" id="{8B9F45CA-CF0F-4C5C-BE7E-A13EDFDCCAF8}"/>
              </a:ext>
            </a:extLst>
          </p:cNvPr>
          <p:cNvSpPr/>
          <p:nvPr userDrawn="1"/>
        </p:nvSpPr>
        <p:spPr>
          <a:xfrm>
            <a:off x="14696089" y="26958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975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uvodni-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36CEED7-317E-6214-BF28-E4A35A7D4480}"/>
              </a:ext>
            </a:extLst>
          </p:cNvPr>
          <p:cNvSpPr/>
          <p:nvPr userDrawn="1"/>
        </p:nvSpPr>
        <p:spPr>
          <a:xfrm>
            <a:off x="14657989" y="294989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5AA1F58-5B48-6C01-3D26-62F0E3953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516" y="2077117"/>
            <a:ext cx="1152219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957A845E-6AC8-5B1B-094C-835AF388C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0" y="39128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B65215A8-1D77-2838-6FB8-EBA28579003C}"/>
              </a:ext>
            </a:extLst>
          </p:cNvPr>
          <p:cNvSpPr/>
          <p:nvPr userDrawn="1"/>
        </p:nvSpPr>
        <p:spPr>
          <a:xfrm>
            <a:off x="520804" y="417973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f-RSSZ-obsahove-str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4">
            <a:extLst>
              <a:ext uri="{FF2B5EF4-FFF2-40B4-BE49-F238E27FC236}">
                <a16:creationId xmlns:a16="http://schemas.microsoft.com/office/drawing/2014/main" id="{04681597-3106-330E-3672-CAE99FB85B6B}"/>
              </a:ext>
            </a:extLst>
          </p:cNvPr>
          <p:cNvSpPr/>
          <p:nvPr userDrawn="1"/>
        </p:nvSpPr>
        <p:spPr>
          <a:xfrm>
            <a:off x="13563477" y="4659267"/>
            <a:ext cx="4253286" cy="4096872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FC633-C581-F06B-D91F-8C07819B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EDB7A-791F-4CFE-4843-469D1D66D9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09231" y="3441678"/>
            <a:ext cx="14869537" cy="5323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Click to </a:t>
            </a:r>
            <a:r>
              <a:rPr lang="cs-CZ" noProof="0" err="1"/>
              <a:t>edit</a:t>
            </a:r>
            <a:r>
              <a:rPr lang="cs-CZ" noProof="0"/>
              <a:t> Master text </a:t>
            </a:r>
            <a:r>
              <a:rPr lang="cs-CZ" noProof="0" err="1"/>
              <a:t>styles</a:t>
            </a:r>
            <a:endParaRPr lang="cs-CZ" noProof="0"/>
          </a:p>
          <a:p>
            <a:pPr lvl="1"/>
            <a:r>
              <a:rPr lang="cs-CZ" noProof="0"/>
              <a:t>Second level</a:t>
            </a:r>
          </a:p>
          <a:p>
            <a:pPr lvl="2"/>
            <a:r>
              <a:rPr lang="cs-CZ" noProof="0" err="1"/>
              <a:t>Third</a:t>
            </a:r>
            <a:r>
              <a:rPr lang="cs-CZ" noProof="0"/>
              <a:t> level</a:t>
            </a:r>
          </a:p>
          <a:p>
            <a:pPr lvl="3"/>
            <a:r>
              <a:rPr lang="cs-CZ" noProof="0" err="1"/>
              <a:t>Fourth</a:t>
            </a:r>
            <a:r>
              <a:rPr lang="cs-CZ" noProof="0"/>
              <a:t> level</a:t>
            </a:r>
          </a:p>
          <a:p>
            <a:pPr lvl="4"/>
            <a:r>
              <a:rPr lang="cs-CZ" noProof="0" err="1"/>
              <a:t>Fifth</a:t>
            </a:r>
            <a:r>
              <a:rPr lang="cs-CZ" noProof="0"/>
              <a:t> level</a:t>
            </a:r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AC643CB4-5637-D7F5-53AB-B41AF495C549}"/>
              </a:ext>
            </a:extLst>
          </p:cNvPr>
          <p:cNvSpPr/>
          <p:nvPr userDrawn="1"/>
        </p:nvSpPr>
        <p:spPr>
          <a:xfrm>
            <a:off x="470004" y="411318"/>
            <a:ext cx="2821052" cy="608774"/>
          </a:xfrm>
          <a:custGeom>
            <a:avLst/>
            <a:gdLst/>
            <a:ahLst/>
            <a:cxnLst/>
            <a:rect l="l" t="t" r="r" b="b"/>
            <a:pathLst>
              <a:path w="2821052" h="608774">
                <a:moveTo>
                  <a:pt x="0" y="0"/>
                </a:moveTo>
                <a:lnTo>
                  <a:pt x="2821052" y="0"/>
                </a:lnTo>
                <a:lnTo>
                  <a:pt x="2821052" y="608774"/>
                </a:lnTo>
                <a:lnTo>
                  <a:pt x="0" y="6087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cs-CZ" dirty="0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8A100C1B-8782-FF28-465F-BC6349C04459}"/>
              </a:ext>
            </a:extLst>
          </p:cNvPr>
          <p:cNvSpPr/>
          <p:nvPr userDrawn="1"/>
        </p:nvSpPr>
        <p:spPr>
          <a:xfrm>
            <a:off x="14707556" y="288334"/>
            <a:ext cx="3109207" cy="854741"/>
          </a:xfrm>
          <a:custGeom>
            <a:avLst/>
            <a:gdLst/>
            <a:ahLst/>
            <a:cxnLst/>
            <a:rect l="l" t="t" r="r" b="b"/>
            <a:pathLst>
              <a:path w="3109207" h="854741">
                <a:moveTo>
                  <a:pt x="0" y="0"/>
                </a:moveTo>
                <a:lnTo>
                  <a:pt x="3109207" y="0"/>
                </a:lnTo>
                <a:lnTo>
                  <a:pt x="3109207" y="854741"/>
                </a:lnTo>
                <a:lnTo>
                  <a:pt x="0" y="8547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1207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3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>
            <a:extLst>
              <a:ext uri="{FF2B5EF4-FFF2-40B4-BE49-F238E27FC236}">
                <a16:creationId xmlns:a16="http://schemas.microsoft.com/office/drawing/2014/main" id="{3621E3C9-C813-BE4A-0207-AF0566749C09}"/>
              </a:ext>
            </a:extLst>
          </p:cNvPr>
          <p:cNvSpPr txBox="1"/>
          <p:nvPr/>
        </p:nvSpPr>
        <p:spPr>
          <a:xfrm>
            <a:off x="2769114" y="8524116"/>
            <a:ext cx="14005560" cy="8506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620"/>
              </a:lnSpc>
            </a:pPr>
            <a:r>
              <a:rPr lang="cs-CZ" sz="5610" spc="-280" dirty="0">
                <a:solidFill>
                  <a:srgbClr val="000000"/>
                </a:solidFill>
                <a:latin typeface="League Spartan"/>
              </a:rPr>
              <a:t>ASZ &amp; komunitní práce</a:t>
            </a:r>
          </a:p>
        </p:txBody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7D0120DD-0676-1E11-944B-17DE442563FA}"/>
              </a:ext>
            </a:extLst>
          </p:cNvPr>
          <p:cNvSpPr/>
          <p:nvPr/>
        </p:nvSpPr>
        <p:spPr>
          <a:xfrm>
            <a:off x="9420139" y="1762884"/>
            <a:ext cx="6635244" cy="6331881"/>
          </a:xfrm>
          <a:custGeom>
            <a:avLst/>
            <a:gdLst/>
            <a:ahLst/>
            <a:cxnLst/>
            <a:rect l="l" t="t" r="r" b="b"/>
            <a:pathLst>
              <a:path w="6635244" h="6331881">
                <a:moveTo>
                  <a:pt x="0" y="0"/>
                </a:moveTo>
                <a:lnTo>
                  <a:pt x="6635243" y="0"/>
                </a:lnTo>
                <a:lnTo>
                  <a:pt x="6635243" y="6331882"/>
                </a:lnTo>
                <a:lnTo>
                  <a:pt x="0" y="63318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4" name="Podnadpis 2">
            <a:extLst>
              <a:ext uri="{FF2B5EF4-FFF2-40B4-BE49-F238E27FC236}">
                <a16:creationId xmlns:a16="http://schemas.microsoft.com/office/drawing/2014/main" id="{B2262E53-6627-2C75-DACF-10D96464163A}"/>
              </a:ext>
            </a:extLst>
          </p:cNvPr>
          <p:cNvSpPr txBox="1">
            <a:spLocks/>
          </p:cNvSpPr>
          <p:nvPr/>
        </p:nvSpPr>
        <p:spPr>
          <a:xfrm>
            <a:off x="2769114" y="6342165"/>
            <a:ext cx="8540570" cy="17526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Montserrat"/>
              </a:rPr>
              <a:t>Mgr. Martin Šimáček</a:t>
            </a:r>
            <a:br>
              <a:rPr lang="cs-CZ" dirty="0">
                <a:latin typeface="Montserrat" panose="00000500000000000000" pitchFamily="2" charset="-18"/>
              </a:rPr>
            </a:br>
            <a:r>
              <a:rPr lang="cs-CZ" dirty="0">
                <a:solidFill>
                  <a:srgbClr val="000000"/>
                </a:solidFill>
                <a:latin typeface="Montserrat"/>
              </a:rPr>
              <a:t>ředitel Agentury </a:t>
            </a:r>
            <a:br>
              <a:rPr lang="cs-CZ" dirty="0">
                <a:solidFill>
                  <a:srgbClr val="000000"/>
                </a:solidFill>
                <a:latin typeface="Montserrat"/>
              </a:rPr>
            </a:br>
            <a:r>
              <a:rPr lang="cs-CZ" dirty="0">
                <a:solidFill>
                  <a:srgbClr val="000000"/>
                </a:solidFill>
                <a:latin typeface="Montserrat"/>
              </a:rPr>
              <a:t>pro sociální začleňování</a:t>
            </a:r>
            <a:endParaRPr lang="en-US" dirty="0">
              <a:latin typeface="Montserra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3898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14A501-8971-60FD-BD4B-1DF620D63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rgbClr val="002060"/>
                </a:solidFill>
              </a:rPr>
              <a:t>PROJEKT  ASZ: </a:t>
            </a:r>
            <a:r>
              <a:rPr lang="cs-CZ" b="1" i="1" dirty="0">
                <a:solidFill>
                  <a:srgbClr val="002060"/>
                </a:solidFill>
              </a:rPr>
              <a:t>PODPORA ÚZEMNÍHO ROZŠÍŘENÍ A METODICKÉHO ROZVOJE KOMUNITNÍ PRÁCE V ÚZEMÍ S KONCENTRACÍ SOCIÁLNÍHO VYLOUČENÍ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5941C5-5976-CF72-90FA-D985FE9F3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230" y="3441678"/>
            <a:ext cx="15953930" cy="5323069"/>
          </a:xfrm>
        </p:spPr>
        <p:txBody>
          <a:bodyPr>
            <a:normAutofit fontScale="85000" lnSpcReduction="10000"/>
          </a:bodyPr>
          <a:lstStyle/>
          <a:p>
            <a:r>
              <a:rPr lang="cs-CZ" dirty="0"/>
              <a:t>Podporuje obce a mikroregiony se </a:t>
            </a:r>
            <a:r>
              <a:rPr lang="cs-CZ" b="1" dirty="0"/>
              <a:t>zvýšenou koncentrací sociálního vyloučení </a:t>
            </a:r>
            <a:r>
              <a:rPr lang="cs-CZ" dirty="0"/>
              <a:t>při zavádění, hodnocení a rozvoji metody komunitní práce. </a:t>
            </a:r>
          </a:p>
          <a:p>
            <a:r>
              <a:rPr lang="cs-CZ" dirty="0"/>
              <a:t>Obcím poskytuje intenzivní metodickou podporu. </a:t>
            </a:r>
          </a:p>
          <a:p>
            <a:r>
              <a:rPr lang="cs-CZ" dirty="0"/>
              <a:t>Odborné veřejnosti a klíčovým partnerům zajišťuje vzdělávání v KP. </a:t>
            </a:r>
          </a:p>
          <a:p>
            <a:r>
              <a:rPr lang="cs-CZ" dirty="0"/>
              <a:t>Prostřednictvím spolupráce s MPSV a </a:t>
            </a:r>
            <a:r>
              <a:rPr lang="cs-CZ" dirty="0" err="1"/>
              <a:t>KrÚ</a:t>
            </a:r>
            <a:r>
              <a:rPr lang="cs-CZ" dirty="0"/>
              <a:t> projekt podporuje etablování a rozšíření KP.</a:t>
            </a:r>
          </a:p>
          <a:p>
            <a:pPr>
              <a:buFont typeface="Courier New" panose="02070309020205020404" pitchFamily="49" charset="0"/>
              <a:buChar char="o"/>
            </a:pPr>
            <a:endParaRPr lang="cs-CZ" dirty="0"/>
          </a:p>
          <a:p>
            <a:pPr>
              <a:buFont typeface="Courier New" panose="02070309020205020404" pitchFamily="49" charset="0"/>
              <a:buChar char="o"/>
            </a:pPr>
            <a:r>
              <a:rPr lang="cs-CZ" b="1" dirty="0"/>
              <a:t>Sociálně vyloučení obyvatelé</a:t>
            </a:r>
            <a:r>
              <a:rPr lang="cs-CZ" dirty="0"/>
              <a:t> se </a:t>
            </a:r>
            <a:r>
              <a:rPr lang="cs-CZ" b="1" dirty="0"/>
              <a:t>aktivně zapojují </a:t>
            </a:r>
            <a:r>
              <a:rPr lang="cs-CZ" dirty="0"/>
              <a:t>a spolupracují na identifikaci problémů a potřeb komunity, dosahování shody na cílech, domlouvají způsob realizace, </a:t>
            </a:r>
            <a:r>
              <a:rPr lang="cs-CZ" b="1" dirty="0"/>
              <a:t>spolupracují na požadovaných opatřeních</a:t>
            </a:r>
            <a:r>
              <a:rPr lang="cs-CZ" dirty="0"/>
              <a:t>. </a:t>
            </a:r>
          </a:p>
          <a:p>
            <a:pPr>
              <a:buFont typeface="Courier New" panose="02070309020205020404" pitchFamily="49" charset="0"/>
              <a:buChar char="o"/>
            </a:pPr>
            <a:endParaRPr lang="cs-CZ" b="1" dirty="0"/>
          </a:p>
          <a:p>
            <a:pPr>
              <a:buFont typeface="Courier New" panose="02070309020205020404" pitchFamily="49" charset="0"/>
              <a:buChar char="o"/>
            </a:pPr>
            <a:r>
              <a:rPr lang="cs-CZ" b="1" dirty="0"/>
              <a:t>Lídři</a:t>
            </a:r>
            <a:r>
              <a:rPr lang="cs-CZ" dirty="0"/>
              <a:t> se postupně učí, jak </a:t>
            </a:r>
            <a:r>
              <a:rPr lang="cs-CZ" b="1" dirty="0"/>
              <a:t>zapojit ostatní členy komunity</a:t>
            </a:r>
            <a:r>
              <a:rPr lang="cs-CZ" dirty="0"/>
              <a:t> do rozhodování, plánování a realizace řešených témat. Komunita může identifikovat a využívat svoje zdroje potřebné k práci na identifikovaných tématech a účastnit se veřejných aktivit s dopadem na situaci v lokalitě.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3737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ABD2-FBC2-70AC-BB1E-6892F50E4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2884" y="660065"/>
            <a:ext cx="15704660" cy="1415142"/>
          </a:xfrm>
        </p:spPr>
        <p:txBody>
          <a:bodyPr>
            <a:normAutofit/>
          </a:bodyPr>
          <a:lstStyle/>
          <a:p>
            <a:r>
              <a:rPr lang="en-US" sz="4000" b="1" dirty="0" err="1">
                <a:solidFill>
                  <a:srgbClr val="002060"/>
                </a:solidFill>
              </a:rPr>
              <a:t>Lokality</a:t>
            </a:r>
            <a:r>
              <a:rPr lang="en-US" sz="4000" b="1" dirty="0">
                <a:solidFill>
                  <a:srgbClr val="002060"/>
                </a:solidFill>
              </a:rPr>
              <a:t> s </a:t>
            </a:r>
            <a:r>
              <a:rPr lang="en-US" sz="4000" b="1" dirty="0" err="1">
                <a:solidFill>
                  <a:srgbClr val="002060"/>
                </a:solidFill>
              </a:rPr>
              <a:t>aktuální</a:t>
            </a:r>
            <a:r>
              <a:rPr lang="en-US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 err="1">
                <a:solidFill>
                  <a:srgbClr val="002060"/>
                </a:solidFill>
              </a:rPr>
              <a:t>podporou</a:t>
            </a:r>
            <a:r>
              <a:rPr lang="en-US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 err="1">
                <a:solidFill>
                  <a:srgbClr val="002060"/>
                </a:solidFill>
              </a:rPr>
              <a:t>komunitní</a:t>
            </a:r>
            <a:r>
              <a:rPr lang="en-US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 err="1">
                <a:solidFill>
                  <a:srgbClr val="002060"/>
                </a:solidFill>
              </a:rPr>
              <a:t>práce</a:t>
            </a:r>
            <a:r>
              <a:rPr lang="cs-CZ" sz="4000" b="1" dirty="0">
                <a:solidFill>
                  <a:srgbClr val="002060"/>
                </a:solidFill>
              </a:rPr>
              <a:t> v projektu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F7525-4117-0C9E-EED3-00F7AECB8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517" y="1752601"/>
            <a:ext cx="6070251" cy="642978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000" dirty="0" err="1">
                <a:ea typeface="+mn-lt"/>
                <a:cs typeface="+mn-lt"/>
              </a:rPr>
              <a:t>Konice</a:t>
            </a:r>
            <a:r>
              <a:rPr lang="en-US" sz="3000" dirty="0">
                <a:ea typeface="+mn-lt"/>
                <a:cs typeface="+mn-lt"/>
              </a:rPr>
              <a:t> (18)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Břeclav</a:t>
            </a:r>
            <a:r>
              <a:rPr lang="en-US" sz="3000" dirty="0">
                <a:ea typeface="+mn-lt"/>
                <a:cs typeface="+mn-lt"/>
              </a:rPr>
              <a:t> (18)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Moravský</a:t>
            </a:r>
            <a:r>
              <a:rPr lang="en-US" sz="3000" dirty="0">
                <a:ea typeface="+mn-lt"/>
                <a:cs typeface="+mn-lt"/>
              </a:rPr>
              <a:t> </a:t>
            </a:r>
            <a:r>
              <a:rPr lang="en-US" sz="3000" dirty="0" err="1">
                <a:ea typeface="+mn-lt"/>
                <a:cs typeface="+mn-lt"/>
              </a:rPr>
              <a:t>Beroun</a:t>
            </a:r>
            <a:r>
              <a:rPr lang="en-US" sz="3000" dirty="0">
                <a:ea typeface="+mn-lt"/>
                <a:cs typeface="+mn-lt"/>
              </a:rPr>
              <a:t> (18)</a:t>
            </a:r>
            <a:endParaRPr lang="en-US" sz="3000" dirty="0">
              <a:cs typeface="Calibri"/>
            </a:endParaRPr>
          </a:p>
          <a:p>
            <a:r>
              <a:rPr lang="en-US" sz="3000" dirty="0">
                <a:ea typeface="+mn-lt"/>
                <a:cs typeface="+mn-lt"/>
              </a:rPr>
              <a:t>Krnov (18)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Budišov</a:t>
            </a:r>
            <a:r>
              <a:rPr lang="en-US" sz="3000" dirty="0">
                <a:ea typeface="+mn-lt"/>
                <a:cs typeface="+mn-lt"/>
              </a:rPr>
              <a:t> </a:t>
            </a:r>
            <a:r>
              <a:rPr lang="en-US" sz="3000" dirty="0" err="1">
                <a:ea typeface="+mn-lt"/>
                <a:cs typeface="+mn-lt"/>
              </a:rPr>
              <a:t>nad</a:t>
            </a:r>
            <a:r>
              <a:rPr lang="en-US" sz="3000" dirty="0">
                <a:ea typeface="+mn-lt"/>
                <a:cs typeface="+mn-lt"/>
              </a:rPr>
              <a:t> </a:t>
            </a:r>
            <a:r>
              <a:rPr lang="en-US" sz="3000" dirty="0" err="1">
                <a:ea typeface="+mn-lt"/>
                <a:cs typeface="+mn-lt"/>
              </a:rPr>
              <a:t>Budišovkou</a:t>
            </a:r>
            <a:r>
              <a:rPr lang="en-US" sz="3000" dirty="0">
                <a:ea typeface="+mn-lt"/>
                <a:cs typeface="+mn-lt"/>
              </a:rPr>
              <a:t> (18)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Velké</a:t>
            </a:r>
            <a:r>
              <a:rPr lang="en-US" sz="3000" dirty="0">
                <a:ea typeface="+mn-lt"/>
                <a:cs typeface="+mn-lt"/>
              </a:rPr>
              <a:t> </a:t>
            </a:r>
            <a:r>
              <a:rPr lang="en-US" sz="3000" dirty="0" err="1">
                <a:ea typeface="+mn-lt"/>
                <a:cs typeface="+mn-lt"/>
              </a:rPr>
              <a:t>Hamry</a:t>
            </a:r>
            <a:r>
              <a:rPr lang="en-US" sz="3000" dirty="0">
                <a:ea typeface="+mn-lt"/>
                <a:cs typeface="+mn-lt"/>
              </a:rPr>
              <a:t> (18)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Vřesová</a:t>
            </a:r>
            <a:r>
              <a:rPr lang="en-US" sz="3000" dirty="0">
                <a:ea typeface="+mn-lt"/>
                <a:cs typeface="+mn-lt"/>
              </a:rPr>
              <a:t> (18)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Přerov</a:t>
            </a:r>
            <a:r>
              <a:rPr lang="en-US" sz="3000" dirty="0">
                <a:ea typeface="+mn-lt"/>
                <a:cs typeface="+mn-lt"/>
              </a:rPr>
              <a:t> (18)</a:t>
            </a:r>
            <a:endParaRPr lang="en-US" sz="3000" dirty="0">
              <a:cs typeface="Calibri"/>
            </a:endParaRPr>
          </a:p>
          <a:p>
            <a:r>
              <a:rPr lang="en-US" sz="3000" dirty="0">
                <a:ea typeface="+mn-lt"/>
                <a:cs typeface="+mn-lt"/>
              </a:rPr>
              <a:t>Brno 2x (18 a 44)</a:t>
            </a:r>
            <a:endParaRPr lang="en-US" sz="3000" dirty="0">
              <a:cs typeface="Calibri"/>
            </a:endParaRPr>
          </a:p>
          <a:p>
            <a:r>
              <a:rPr lang="en-US" sz="3000" dirty="0">
                <a:ea typeface="+mn-lt"/>
                <a:cs typeface="+mn-lt"/>
              </a:rPr>
              <a:t>Liberec 2x (18 a 44)</a:t>
            </a:r>
            <a:endParaRPr lang="en-US" sz="3000" dirty="0">
              <a:cs typeface="Calibri"/>
            </a:endParaRPr>
          </a:p>
          <a:p>
            <a:r>
              <a:rPr lang="en-US" sz="3000" dirty="0">
                <a:ea typeface="+mn-lt"/>
                <a:cs typeface="+mn-lt"/>
              </a:rPr>
              <a:t>Ostrava (44)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Frýdlant</a:t>
            </a:r>
            <a:r>
              <a:rPr lang="en-US" sz="3000" dirty="0">
                <a:ea typeface="+mn-lt"/>
                <a:cs typeface="+mn-lt"/>
              </a:rPr>
              <a:t> a </a:t>
            </a:r>
            <a:r>
              <a:rPr lang="en-US" sz="3000" dirty="0" err="1">
                <a:ea typeface="+mn-lt"/>
                <a:cs typeface="+mn-lt"/>
              </a:rPr>
              <a:t>Jablonec</a:t>
            </a:r>
            <a:r>
              <a:rPr lang="en-US" sz="3000" dirty="0">
                <a:ea typeface="+mn-lt"/>
                <a:cs typeface="+mn-lt"/>
              </a:rPr>
              <a:t> (44)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Ralsko</a:t>
            </a:r>
            <a:r>
              <a:rPr lang="en-US" sz="3000" dirty="0">
                <a:ea typeface="+mn-lt"/>
                <a:cs typeface="+mn-lt"/>
              </a:rPr>
              <a:t> (04)</a:t>
            </a:r>
            <a:endParaRPr lang="en-US" sz="3000" dirty="0">
              <a:cs typeface="Calibri"/>
            </a:endParaRPr>
          </a:p>
          <a:p>
            <a:r>
              <a:rPr lang="en-US" sz="3000" dirty="0" err="1">
                <a:ea typeface="+mn-lt"/>
                <a:cs typeface="+mn-lt"/>
              </a:rPr>
              <a:t>Hanušovice</a:t>
            </a:r>
            <a:r>
              <a:rPr lang="en-US" sz="3000" dirty="0">
                <a:ea typeface="+mn-lt"/>
                <a:cs typeface="+mn-lt"/>
              </a:rPr>
              <a:t> (04)</a:t>
            </a:r>
            <a:endParaRPr lang="en-US" sz="3000" dirty="0"/>
          </a:p>
          <a:p>
            <a:endParaRPr lang="en-US" dirty="0"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FFE589-4B10-DBE7-20F6-EEE9632F0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377" y="2382636"/>
            <a:ext cx="11880179" cy="712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103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710D7B-3F8C-5A49-22A5-E607BF487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pc="300" dirty="0"/>
              <a:t>Projekt KP – spolupracující  NNO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DACB8FC2-72D6-75C3-7874-35BD9D1E28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753688"/>
              </p:ext>
            </p:extLst>
          </p:nvPr>
        </p:nvGraphicFramePr>
        <p:xfrm>
          <a:off x="1465898" y="3200400"/>
          <a:ext cx="14868524" cy="5450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34262">
                  <a:extLst>
                    <a:ext uri="{9D8B030D-6E8A-4147-A177-3AD203B41FA5}">
                      <a16:colId xmlns:a16="http://schemas.microsoft.com/office/drawing/2014/main" val="492202734"/>
                    </a:ext>
                  </a:extLst>
                </a:gridCol>
                <a:gridCol w="7434262">
                  <a:extLst>
                    <a:ext uri="{9D8B030D-6E8A-4147-A177-3AD203B41FA5}">
                      <a16:colId xmlns:a16="http://schemas.microsoft.com/office/drawing/2014/main" val="3387170841"/>
                    </a:ext>
                  </a:extLst>
                </a:gridCol>
              </a:tblGrid>
              <a:tr h="734060">
                <a:tc>
                  <a:txBody>
                    <a:bodyPr/>
                    <a:lstStyle/>
                    <a:p>
                      <a:pPr algn="ctr"/>
                      <a:r>
                        <a:rPr lang="cs-CZ" sz="2000" i="0" dirty="0"/>
                        <a:t>Název NNO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i="0" dirty="0"/>
                        <a:t>Působnost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74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Armáda spásy / Brno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Prostor + / Kolín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2177807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EUROTOPIA.CZ / Opava</a:t>
                      </a:r>
                      <a:endParaRPr lang="cs-CZ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Přátelé </a:t>
                      </a:r>
                      <a:r>
                        <a:rPr lang="cs-CZ" sz="2400" b="1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lipiny</a:t>
                      </a: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/ Frýdek-Místek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326026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Centrum inkluze / Budišov nad Budišovkou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Feder Drom / Společná cesta Ostrava</a:t>
                      </a:r>
                      <a:endParaRPr lang="cs-CZ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1340524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Roma Tanvald / Tanvald</a:t>
                      </a:r>
                      <a:endParaRPr lang="cs-CZ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Teen</a:t>
                      </a: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cs-CZ" sz="2400" b="1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Chalenge</a:t>
                      </a: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/ Brno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3596845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Centrum D8 / Roudnice nad Labem</a:t>
                      </a:r>
                      <a:endParaRPr lang="cs-CZ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Ecce Homo Šternberk / Moravský Beroun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3534759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Comunites / Liberec</a:t>
                      </a:r>
                      <a:endParaRPr lang="cs-CZ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Jednota Bratrská / Liberec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789143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MY Litvínov / Litvínov - Janov</a:t>
                      </a:r>
                      <a:endParaRPr lang="cs-CZ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Community</a:t>
                      </a:r>
                      <a:r>
                        <a:rPr lang="cs-CZ" sz="24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cs-CZ" sz="2400" b="1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Building</a:t>
                      </a:r>
                      <a:r>
                        <a:rPr lang="cs-CZ" sz="24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ČR</a:t>
                      </a: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3921461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Roma Tanvald / Tanvald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Dobro-volně /Štětí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233050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Tripitaka</a:t>
                      </a: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/ Brno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Armáda spásy Krnov</a:t>
                      </a: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3444116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IQRS / Břeclav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Spolek N.O.B.L. – Bedřiška /Ostrava 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1339513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Bunkr / Třinec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Jehketane</a:t>
                      </a:r>
                      <a:r>
                        <a:rPr lang="cs-CZ" sz="24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Hanušovice </a:t>
                      </a: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2010835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Člověk v tísni / Přerov</a:t>
                      </a:r>
                      <a:endParaRPr lang="cs-CZ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95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Vzájemné Soužití / Ostrava </a:t>
                      </a:r>
                    </a:p>
                  </a:txBody>
                  <a:tcPr marL="44450" marR="44450" marT="9525" marB="9525" anchor="b"/>
                </a:tc>
                <a:extLst>
                  <a:ext uri="{0D108BD9-81ED-4DB2-BD59-A6C34878D82A}">
                    <a16:rowId xmlns:a16="http://schemas.microsoft.com/office/drawing/2014/main" val="3684572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013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14A501-8971-60FD-BD4B-1DF620D63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598" y="1659385"/>
            <a:ext cx="11912804" cy="1143000"/>
          </a:xfrm>
        </p:spPr>
        <p:txBody>
          <a:bodyPr anchor="ctr">
            <a:normAutofit fontScale="90000"/>
          </a:bodyPr>
          <a:lstStyle/>
          <a:p>
            <a:r>
              <a:rPr lang="cs-CZ" dirty="0"/>
              <a:t>Projekt </a:t>
            </a:r>
            <a:r>
              <a:rPr lang="cs-CZ" b="1" dirty="0"/>
              <a:t>Systematická koordinace sociálního začleňování</a:t>
            </a:r>
            <a:endParaRPr lang="cs-CZ" b="1" i="1" dirty="0"/>
          </a:p>
        </p:txBody>
      </p: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BC2D9ABF-51CE-248C-42E4-891A5A8EA6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229459"/>
              </p:ext>
            </p:extLst>
          </p:nvPr>
        </p:nvGraphicFramePr>
        <p:xfrm>
          <a:off x="1709231" y="3441678"/>
          <a:ext cx="14869537" cy="5323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4000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84697CDA-BDB7-4883-B48B-1D4EDB2F0E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00" cy="10287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DC0EC46-2230-4728-856D-F35311121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5202" y="965200"/>
            <a:ext cx="16357599" cy="8343374"/>
          </a:xfrm>
          <a:custGeom>
            <a:avLst/>
            <a:gdLst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8506 w 11243827"/>
              <a:gd name="connsiteY105" fmla="*/ 5632788 h 5641173"/>
              <a:gd name="connsiteX106" fmla="*/ 7912803 w 11243827"/>
              <a:gd name="connsiteY106" fmla="*/ 5629702 h 5641173"/>
              <a:gd name="connsiteX107" fmla="*/ 7890915 w 11243827"/>
              <a:gd name="connsiteY107" fmla="*/ 5612272 h 5641173"/>
              <a:gd name="connsiteX108" fmla="*/ 7727691 w 11243827"/>
              <a:gd name="connsiteY108" fmla="*/ 5621064 h 5641173"/>
              <a:gd name="connsiteX109" fmla="*/ 7685998 w 11243827"/>
              <a:gd name="connsiteY109" fmla="*/ 5615564 h 5641173"/>
              <a:gd name="connsiteX110" fmla="*/ 7649302 w 11243827"/>
              <a:gd name="connsiteY110" fmla="*/ 5626541 h 5641173"/>
              <a:gd name="connsiteX111" fmla="*/ 7634083 w 11243827"/>
              <a:gd name="connsiteY111" fmla="*/ 5620862 h 5641173"/>
              <a:gd name="connsiteX112" fmla="*/ 7631455 w 11243827"/>
              <a:gd name="connsiteY112" fmla="*/ 5619708 h 5641173"/>
              <a:gd name="connsiteX113" fmla="*/ 7620952 w 11243827"/>
              <a:gd name="connsiteY113" fmla="*/ 5618872 h 5641173"/>
              <a:gd name="connsiteX114" fmla="*/ 7617992 w 11243827"/>
              <a:gd name="connsiteY114" fmla="*/ 5613914 h 5641173"/>
              <a:gd name="connsiteX115" fmla="*/ 7602182 w 11243827"/>
              <a:gd name="connsiteY115" fmla="*/ 5609271 h 5641173"/>
              <a:gd name="connsiteX116" fmla="*/ 7582847 w 11243827"/>
              <a:gd name="connsiteY116" fmla="*/ 5609047 h 5641173"/>
              <a:gd name="connsiteX117" fmla="*/ 7514158 w 11243827"/>
              <a:gd name="connsiteY117" fmla="*/ 5607737 h 5641173"/>
              <a:gd name="connsiteX118" fmla="*/ 7502955 w 11243827"/>
              <a:gd name="connsiteY118" fmla="*/ 5610415 h 5641173"/>
              <a:gd name="connsiteX119" fmla="*/ 7466391 w 11243827"/>
              <a:gd name="connsiteY119" fmla="*/ 5605949 h 5641173"/>
              <a:gd name="connsiteX120" fmla="*/ 7433806 w 11243827"/>
              <a:gd name="connsiteY120" fmla="*/ 5604945 h 5641173"/>
              <a:gd name="connsiteX121" fmla="*/ 7412693 w 11243827"/>
              <a:gd name="connsiteY121" fmla="*/ 5607075 h 5641173"/>
              <a:gd name="connsiteX122" fmla="*/ 7407159 w 11243827"/>
              <a:gd name="connsiteY122" fmla="*/ 5605310 h 5641173"/>
              <a:gd name="connsiteX123" fmla="*/ 7385900 w 11243827"/>
              <a:gd name="connsiteY123" fmla="*/ 5604171 h 5641173"/>
              <a:gd name="connsiteX124" fmla="*/ 7375071 w 11243827"/>
              <a:gd name="connsiteY124" fmla="*/ 5606788 h 5641173"/>
              <a:gd name="connsiteX125" fmla="*/ 7364382 w 11243827"/>
              <a:gd name="connsiteY125" fmla="*/ 5600762 h 5641173"/>
              <a:gd name="connsiteX126" fmla="*/ 7361770 w 11243827"/>
              <a:gd name="connsiteY126" fmla="*/ 5596347 h 5641173"/>
              <a:gd name="connsiteX127" fmla="*/ 7346641 w 11243827"/>
              <a:gd name="connsiteY127" fmla="*/ 5598329 h 5641173"/>
              <a:gd name="connsiteX128" fmla="*/ 7334238 w 11243827"/>
              <a:gd name="connsiteY128" fmla="*/ 5594014 h 5641173"/>
              <a:gd name="connsiteX129" fmla="*/ 7323426 w 11243827"/>
              <a:gd name="connsiteY129" fmla="*/ 5596835 h 5641173"/>
              <a:gd name="connsiteX130" fmla="*/ 7318938 w 11243827"/>
              <a:gd name="connsiteY130" fmla="*/ 5596200 h 5641173"/>
              <a:gd name="connsiteX131" fmla="*/ 7307784 w 11243827"/>
              <a:gd name="connsiteY131" fmla="*/ 5594065 h 5641173"/>
              <a:gd name="connsiteX132" fmla="*/ 7288540 w 11243827"/>
              <a:gd name="connsiteY132" fmla="*/ 5589320 h 5641173"/>
              <a:gd name="connsiteX133" fmla="*/ 7282537 w 11243827"/>
              <a:gd name="connsiteY133" fmla="*/ 5588660 h 5641173"/>
              <a:gd name="connsiteX134" fmla="*/ 7269466 w 11243827"/>
              <a:gd name="connsiteY134" fmla="*/ 5581404 h 5641173"/>
              <a:gd name="connsiteX135" fmla="*/ 7244165 w 11243827"/>
              <a:gd name="connsiteY135" fmla="*/ 5575200 h 5641173"/>
              <a:gd name="connsiteX136" fmla="*/ 7199619 w 11243827"/>
              <a:gd name="connsiteY136" fmla="*/ 5553550 h 5641173"/>
              <a:gd name="connsiteX137" fmla="*/ 7173434 w 11243827"/>
              <a:gd name="connsiteY137" fmla="*/ 5543219 h 5641173"/>
              <a:gd name="connsiteX138" fmla="*/ 7155718 w 11243827"/>
              <a:gd name="connsiteY138" fmla="*/ 5533697 h 5641173"/>
              <a:gd name="connsiteX139" fmla="*/ 7103430 w 11243827"/>
              <a:gd name="connsiteY139" fmla="*/ 5520249 h 5641173"/>
              <a:gd name="connsiteX140" fmla="*/ 7013746 w 11243827"/>
              <a:gd name="connsiteY140" fmla="*/ 5502470 h 5641173"/>
              <a:gd name="connsiteX141" fmla="*/ 6995379 w 11243827"/>
              <a:gd name="connsiteY141" fmla="*/ 5497693 h 5641173"/>
              <a:gd name="connsiteX142" fmla="*/ 6982475 w 11243827"/>
              <a:gd name="connsiteY142" fmla="*/ 5489641 h 5641173"/>
              <a:gd name="connsiteX143" fmla="*/ 6981994 w 11243827"/>
              <a:gd name="connsiteY143" fmla="*/ 5484335 h 5641173"/>
              <a:gd name="connsiteX144" fmla="*/ 6972355 w 11243827"/>
              <a:gd name="connsiteY144" fmla="*/ 5481074 h 5641173"/>
              <a:gd name="connsiteX145" fmla="*/ 6970394 w 11243827"/>
              <a:gd name="connsiteY145" fmla="*/ 5479383 h 5641173"/>
              <a:gd name="connsiteX146" fmla="*/ 6958543 w 11243827"/>
              <a:gd name="connsiteY146" fmla="*/ 5470507 h 5641173"/>
              <a:gd name="connsiteX147" fmla="*/ 6918276 w 11243827"/>
              <a:gd name="connsiteY147" fmla="*/ 5472034 h 5641173"/>
              <a:gd name="connsiteX148" fmla="*/ 6881046 w 11243827"/>
              <a:gd name="connsiteY148" fmla="*/ 5457070 h 5641173"/>
              <a:gd name="connsiteX149" fmla="*/ 6720917 w 11243827"/>
              <a:gd name="connsiteY149" fmla="*/ 5426664 h 5641173"/>
              <a:gd name="connsiteX150" fmla="*/ 6724964 w 11243827"/>
              <a:gd name="connsiteY150" fmla="*/ 5414071 h 5641173"/>
              <a:gd name="connsiteX151" fmla="*/ 6717823 w 11243827"/>
              <a:gd name="connsiteY151" fmla="*/ 5410317 h 5641173"/>
              <a:gd name="connsiteX152" fmla="*/ 6660723 w 11243827"/>
              <a:gd name="connsiteY152" fmla="*/ 5408304 h 5641173"/>
              <a:gd name="connsiteX153" fmla="*/ 6532914 w 11243827"/>
              <a:gd name="connsiteY153" fmla="*/ 5431205 h 5641173"/>
              <a:gd name="connsiteX154" fmla="*/ 6317327 w 11243827"/>
              <a:gd name="connsiteY154" fmla="*/ 5481889 h 5641173"/>
              <a:gd name="connsiteX155" fmla="*/ 6196243 w 11243827"/>
              <a:gd name="connsiteY155" fmla="*/ 5515042 h 5641173"/>
              <a:gd name="connsiteX156" fmla="*/ 6099124 w 11243827"/>
              <a:gd name="connsiteY156" fmla="*/ 5516848 h 5641173"/>
              <a:gd name="connsiteX157" fmla="*/ 6016077 w 11243827"/>
              <a:gd name="connsiteY157" fmla="*/ 5528642 h 5641173"/>
              <a:gd name="connsiteX158" fmla="*/ 6004389 w 11243827"/>
              <a:gd name="connsiteY158" fmla="*/ 5531206 h 5641173"/>
              <a:gd name="connsiteX159" fmla="*/ 5933945 w 11243827"/>
              <a:gd name="connsiteY159" fmla="*/ 5538840 h 5641173"/>
              <a:gd name="connsiteX160" fmla="*/ 5883936 w 11243827"/>
              <a:gd name="connsiteY160" fmla="*/ 5553807 h 5641173"/>
              <a:gd name="connsiteX161" fmla="*/ 5798331 w 11243827"/>
              <a:gd name="connsiteY161" fmla="*/ 5564248 h 5641173"/>
              <a:gd name="connsiteX162" fmla="*/ 5712738 w 11243827"/>
              <a:gd name="connsiteY162" fmla="*/ 5573120 h 5641173"/>
              <a:gd name="connsiteX163" fmla="*/ 5681342 w 11243827"/>
              <a:gd name="connsiteY163" fmla="*/ 5575621 h 5641173"/>
              <a:gd name="connsiteX164" fmla="*/ 5627167 w 11243827"/>
              <a:gd name="connsiteY164" fmla="*/ 5583215 h 5641173"/>
              <a:gd name="connsiteX165" fmla="*/ 5591414 w 11243827"/>
              <a:gd name="connsiteY165" fmla="*/ 5587695 h 5641173"/>
              <a:gd name="connsiteX166" fmla="*/ 5583028 w 11243827"/>
              <a:gd name="connsiteY166" fmla="*/ 5580877 h 5641173"/>
              <a:gd name="connsiteX167" fmla="*/ 5549426 w 11243827"/>
              <a:gd name="connsiteY167" fmla="*/ 5582858 h 5641173"/>
              <a:gd name="connsiteX168" fmla="*/ 5519999 w 11243827"/>
              <a:gd name="connsiteY168" fmla="*/ 5592246 h 5641173"/>
              <a:gd name="connsiteX169" fmla="*/ 5480028 w 11243827"/>
              <a:gd name="connsiteY169" fmla="*/ 5597282 h 5641173"/>
              <a:gd name="connsiteX170" fmla="*/ 5456175 w 11243827"/>
              <a:gd name="connsiteY170" fmla="*/ 5600371 h 5641173"/>
              <a:gd name="connsiteX171" fmla="*/ 5388463 w 11243827"/>
              <a:gd name="connsiteY171" fmla="*/ 5602638 h 5641173"/>
              <a:gd name="connsiteX172" fmla="*/ 5265898 w 11243827"/>
              <a:gd name="connsiteY172" fmla="*/ 5591830 h 5641173"/>
              <a:gd name="connsiteX173" fmla="*/ 5231231 w 11243827"/>
              <a:gd name="connsiteY173" fmla="*/ 5592790 h 5641173"/>
              <a:gd name="connsiteX174" fmla="*/ 5226996 w 11243827"/>
              <a:gd name="connsiteY174" fmla="*/ 5595040 h 5641173"/>
              <a:gd name="connsiteX175" fmla="*/ 5175988 w 11243827"/>
              <a:gd name="connsiteY175" fmla="*/ 5588131 h 5641173"/>
              <a:gd name="connsiteX176" fmla="*/ 5107470 w 11243827"/>
              <a:gd name="connsiteY176" fmla="*/ 5594771 h 5641173"/>
              <a:gd name="connsiteX177" fmla="*/ 5027868 w 11243827"/>
              <a:gd name="connsiteY177" fmla="*/ 5605624 h 5641173"/>
              <a:gd name="connsiteX178" fmla="*/ 5007324 w 11243827"/>
              <a:gd name="connsiteY178" fmla="*/ 5609209 h 5641173"/>
              <a:gd name="connsiteX179" fmla="*/ 4952559 w 11243827"/>
              <a:gd name="connsiteY179" fmla="*/ 5611402 h 5641173"/>
              <a:gd name="connsiteX180" fmla="*/ 4826081 w 11243827"/>
              <a:gd name="connsiteY180" fmla="*/ 5616191 h 5641173"/>
              <a:gd name="connsiteX181" fmla="*/ 4823501 w 11243827"/>
              <a:gd name="connsiteY181" fmla="*/ 5619174 h 5641173"/>
              <a:gd name="connsiteX182" fmla="*/ 4813093 w 11243827"/>
              <a:gd name="connsiteY182" fmla="*/ 5620026 h 5641173"/>
              <a:gd name="connsiteX183" fmla="*/ 4810563 w 11243827"/>
              <a:gd name="connsiteY183" fmla="*/ 5620787 h 5641173"/>
              <a:gd name="connsiteX184" fmla="*/ 4795818 w 11243827"/>
              <a:gd name="connsiteY184" fmla="*/ 5624618 h 5641173"/>
              <a:gd name="connsiteX185" fmla="*/ 4758404 w 11243827"/>
              <a:gd name="connsiteY185" fmla="*/ 5619510 h 5641173"/>
              <a:gd name="connsiteX186" fmla="*/ 4717254 w 11243827"/>
              <a:gd name="connsiteY186" fmla="*/ 5624155 h 5641173"/>
              <a:gd name="connsiteX187" fmla="*/ 4591958 w 11243827"/>
              <a:gd name="connsiteY187" fmla="*/ 5624710 h 5641173"/>
              <a:gd name="connsiteX188" fmla="*/ 4476215 w 11243827"/>
              <a:gd name="connsiteY188" fmla="*/ 5628210 h 5641173"/>
              <a:gd name="connsiteX189" fmla="*/ 4425193 w 11243827"/>
              <a:gd name="connsiteY189" fmla="*/ 5627414 h 5641173"/>
              <a:gd name="connsiteX190" fmla="*/ 4383866 w 11243827"/>
              <a:gd name="connsiteY190" fmla="*/ 5626546 h 5641173"/>
              <a:gd name="connsiteX191" fmla="*/ 4385596 w 11243827"/>
              <a:gd name="connsiteY191" fmla="*/ 5634646 h 5641173"/>
              <a:gd name="connsiteX192" fmla="*/ 4360864 w 11243827"/>
              <a:gd name="connsiteY192" fmla="*/ 5641173 h 5641173"/>
              <a:gd name="connsiteX193" fmla="*/ 4328321 w 11243827"/>
              <a:gd name="connsiteY193" fmla="*/ 5626332 h 5641173"/>
              <a:gd name="connsiteX194" fmla="*/ 4309842 w 11243827"/>
              <a:gd name="connsiteY194" fmla="*/ 5626471 h 5641173"/>
              <a:gd name="connsiteX195" fmla="*/ 4277424 w 11243827"/>
              <a:gd name="connsiteY195" fmla="*/ 5631598 h 5641173"/>
              <a:gd name="connsiteX196" fmla="*/ 4266627 w 11243827"/>
              <a:gd name="connsiteY196" fmla="*/ 5633969 h 5641173"/>
              <a:gd name="connsiteX197" fmla="*/ 4185525 w 11243827"/>
              <a:gd name="connsiteY197" fmla="*/ 5617508 h 5641173"/>
              <a:gd name="connsiteX198" fmla="*/ 4177617 w 11243827"/>
              <a:gd name="connsiteY198" fmla="*/ 5610903 h 5641173"/>
              <a:gd name="connsiteX199" fmla="*/ 4136948 w 11243827"/>
              <a:gd name="connsiteY199" fmla="*/ 5608031 h 5641173"/>
              <a:gd name="connsiteX200" fmla="*/ 4132323 w 11243827"/>
              <a:gd name="connsiteY200" fmla="*/ 5609784 h 5641173"/>
              <a:gd name="connsiteX201" fmla="*/ 4098620 w 11243827"/>
              <a:gd name="connsiteY201" fmla="*/ 5599672 h 5641173"/>
              <a:gd name="connsiteX202" fmla="*/ 3963475 w 11243827"/>
              <a:gd name="connsiteY202" fmla="*/ 5581841 h 5641173"/>
              <a:gd name="connsiteX203" fmla="*/ 3703613 w 11243827"/>
              <a:gd name="connsiteY203" fmla="*/ 5572482 h 5641173"/>
              <a:gd name="connsiteX204" fmla="*/ 3432987 w 11243827"/>
              <a:gd name="connsiteY204" fmla="*/ 5545768 h 5641173"/>
              <a:gd name="connsiteX205" fmla="*/ 3176381 w 11243827"/>
              <a:gd name="connsiteY205" fmla="*/ 5556110 h 5641173"/>
              <a:gd name="connsiteX206" fmla="*/ 2710156 w 11243827"/>
              <a:gd name="connsiteY206" fmla="*/ 5527517 h 5641173"/>
              <a:gd name="connsiteX207" fmla="*/ 2550206 w 11243827"/>
              <a:gd name="connsiteY207" fmla="*/ 5524958 h 5641173"/>
              <a:gd name="connsiteX208" fmla="*/ 2443041 w 11243827"/>
              <a:gd name="connsiteY208" fmla="*/ 5523990 h 5641173"/>
              <a:gd name="connsiteX209" fmla="*/ 2435613 w 11243827"/>
              <a:gd name="connsiteY209" fmla="*/ 5526704 h 5641173"/>
              <a:gd name="connsiteX210" fmla="*/ 2405682 w 11243827"/>
              <a:gd name="connsiteY210" fmla="*/ 5528307 h 5641173"/>
              <a:gd name="connsiteX211" fmla="*/ 2397487 w 11243827"/>
              <a:gd name="connsiteY211" fmla="*/ 5540337 h 5641173"/>
              <a:gd name="connsiteX212" fmla="*/ 2297454 w 11243827"/>
              <a:gd name="connsiteY212" fmla="*/ 5550765 h 5641173"/>
              <a:gd name="connsiteX213" fmla="*/ 2056700 w 11243827"/>
              <a:gd name="connsiteY213" fmla="*/ 5555489 h 5641173"/>
              <a:gd name="connsiteX214" fmla="*/ 1878530 w 11243827"/>
              <a:gd name="connsiteY214" fmla="*/ 5535330 h 5641173"/>
              <a:gd name="connsiteX215" fmla="*/ 1859292 w 11243827"/>
              <a:gd name="connsiteY215" fmla="*/ 5535461 h 5641173"/>
              <a:gd name="connsiteX216" fmla="*/ 1835626 w 11243827"/>
              <a:gd name="connsiteY216" fmla="*/ 5533793 h 5641173"/>
              <a:gd name="connsiteX217" fmla="*/ 1798939 w 11243827"/>
              <a:gd name="connsiteY217" fmla="*/ 5540285 h 5641173"/>
              <a:gd name="connsiteX218" fmla="*/ 1779046 w 11243827"/>
              <a:gd name="connsiteY218" fmla="*/ 5549949 h 5641173"/>
              <a:gd name="connsiteX219" fmla="*/ 1772421 w 11243827"/>
              <a:gd name="connsiteY219" fmla="*/ 5549018 h 5641173"/>
              <a:gd name="connsiteX220" fmla="*/ 1772052 w 11243827"/>
              <a:gd name="connsiteY220" fmla="*/ 5545689 h 5641173"/>
              <a:gd name="connsiteX221" fmla="*/ 1711543 w 11243827"/>
              <a:gd name="connsiteY221" fmla="*/ 5534558 h 5641173"/>
              <a:gd name="connsiteX222" fmla="*/ 1698891 w 11243827"/>
              <a:gd name="connsiteY222" fmla="*/ 5513187 h 5641173"/>
              <a:gd name="connsiteX223" fmla="*/ 1538763 w 11243827"/>
              <a:gd name="connsiteY223" fmla="*/ 5482781 h 5641173"/>
              <a:gd name="connsiteX224" fmla="*/ 1501533 w 11243827"/>
              <a:gd name="connsiteY224" fmla="*/ 5467817 h 5641173"/>
              <a:gd name="connsiteX225" fmla="*/ 1461266 w 11243827"/>
              <a:gd name="connsiteY225" fmla="*/ 5469343 h 5641173"/>
              <a:gd name="connsiteX226" fmla="*/ 1449415 w 11243827"/>
              <a:gd name="connsiteY226" fmla="*/ 5460467 h 5641173"/>
              <a:gd name="connsiteX227" fmla="*/ 1447454 w 11243827"/>
              <a:gd name="connsiteY227" fmla="*/ 5458776 h 5641173"/>
              <a:gd name="connsiteX228" fmla="*/ 1437814 w 11243827"/>
              <a:gd name="connsiteY228" fmla="*/ 5455515 h 5641173"/>
              <a:gd name="connsiteX229" fmla="*/ 1437334 w 11243827"/>
              <a:gd name="connsiteY229" fmla="*/ 5450209 h 5641173"/>
              <a:gd name="connsiteX230" fmla="*/ 1424429 w 11243827"/>
              <a:gd name="connsiteY230" fmla="*/ 5442157 h 5641173"/>
              <a:gd name="connsiteX231" fmla="*/ 1406063 w 11243827"/>
              <a:gd name="connsiteY231" fmla="*/ 5437380 h 5641173"/>
              <a:gd name="connsiteX232" fmla="*/ 1316379 w 11243827"/>
              <a:gd name="connsiteY232" fmla="*/ 5419601 h 5641173"/>
              <a:gd name="connsiteX233" fmla="*/ 1264090 w 11243827"/>
              <a:gd name="connsiteY233" fmla="*/ 5406153 h 5641173"/>
              <a:gd name="connsiteX234" fmla="*/ 1246374 w 11243827"/>
              <a:gd name="connsiteY234" fmla="*/ 5396631 h 5641173"/>
              <a:gd name="connsiteX235" fmla="*/ 1220190 w 11243827"/>
              <a:gd name="connsiteY235" fmla="*/ 5386301 h 5641173"/>
              <a:gd name="connsiteX236" fmla="*/ 1175643 w 11243827"/>
              <a:gd name="connsiteY236" fmla="*/ 5364651 h 5641173"/>
              <a:gd name="connsiteX237" fmla="*/ 1150342 w 11243827"/>
              <a:gd name="connsiteY237" fmla="*/ 5358447 h 5641173"/>
              <a:gd name="connsiteX238" fmla="*/ 1137272 w 11243827"/>
              <a:gd name="connsiteY238" fmla="*/ 5351191 h 5641173"/>
              <a:gd name="connsiteX239" fmla="*/ 1131268 w 11243827"/>
              <a:gd name="connsiteY239" fmla="*/ 5350530 h 5641173"/>
              <a:gd name="connsiteX240" fmla="*/ 1112024 w 11243827"/>
              <a:gd name="connsiteY240" fmla="*/ 5345786 h 5641173"/>
              <a:gd name="connsiteX241" fmla="*/ 1100870 w 11243827"/>
              <a:gd name="connsiteY241" fmla="*/ 5343651 h 5641173"/>
              <a:gd name="connsiteX242" fmla="*/ 1096383 w 11243827"/>
              <a:gd name="connsiteY242" fmla="*/ 5343015 h 5641173"/>
              <a:gd name="connsiteX243" fmla="*/ 1085571 w 11243827"/>
              <a:gd name="connsiteY243" fmla="*/ 5345836 h 5641173"/>
              <a:gd name="connsiteX244" fmla="*/ 1073168 w 11243827"/>
              <a:gd name="connsiteY244" fmla="*/ 5341521 h 5641173"/>
              <a:gd name="connsiteX245" fmla="*/ 1058039 w 11243827"/>
              <a:gd name="connsiteY245" fmla="*/ 5343504 h 5641173"/>
              <a:gd name="connsiteX246" fmla="*/ 1055426 w 11243827"/>
              <a:gd name="connsiteY246" fmla="*/ 5339088 h 5641173"/>
              <a:gd name="connsiteX247" fmla="*/ 1044738 w 11243827"/>
              <a:gd name="connsiteY247" fmla="*/ 5333063 h 5641173"/>
              <a:gd name="connsiteX248" fmla="*/ 1033909 w 11243827"/>
              <a:gd name="connsiteY248" fmla="*/ 5335680 h 5641173"/>
              <a:gd name="connsiteX249" fmla="*/ 1012649 w 11243827"/>
              <a:gd name="connsiteY249" fmla="*/ 5334541 h 5641173"/>
              <a:gd name="connsiteX250" fmla="*/ 1007115 w 11243827"/>
              <a:gd name="connsiteY250" fmla="*/ 5332775 h 5641173"/>
              <a:gd name="connsiteX251" fmla="*/ 986002 w 11243827"/>
              <a:gd name="connsiteY251" fmla="*/ 5334906 h 5641173"/>
              <a:gd name="connsiteX252" fmla="*/ 953418 w 11243827"/>
              <a:gd name="connsiteY252" fmla="*/ 5333901 h 5641173"/>
              <a:gd name="connsiteX253" fmla="*/ 916854 w 11243827"/>
              <a:gd name="connsiteY253" fmla="*/ 5329435 h 5641173"/>
              <a:gd name="connsiteX254" fmla="*/ 905651 w 11243827"/>
              <a:gd name="connsiteY254" fmla="*/ 5332114 h 5641173"/>
              <a:gd name="connsiteX255" fmla="*/ 836961 w 11243827"/>
              <a:gd name="connsiteY255" fmla="*/ 5330803 h 5641173"/>
              <a:gd name="connsiteX256" fmla="*/ 817627 w 11243827"/>
              <a:gd name="connsiteY256" fmla="*/ 5330580 h 5641173"/>
              <a:gd name="connsiteX257" fmla="*/ 801817 w 11243827"/>
              <a:gd name="connsiteY257" fmla="*/ 5325937 h 5641173"/>
              <a:gd name="connsiteX258" fmla="*/ 798857 w 11243827"/>
              <a:gd name="connsiteY258" fmla="*/ 5320979 h 5641173"/>
              <a:gd name="connsiteX259" fmla="*/ 788354 w 11243827"/>
              <a:gd name="connsiteY259" fmla="*/ 5320143 h 5641173"/>
              <a:gd name="connsiteX260" fmla="*/ 785726 w 11243827"/>
              <a:gd name="connsiteY260" fmla="*/ 5318989 h 5641173"/>
              <a:gd name="connsiteX261" fmla="*/ 770507 w 11243827"/>
              <a:gd name="connsiteY261" fmla="*/ 5313309 h 5641173"/>
              <a:gd name="connsiteX262" fmla="*/ 733810 w 11243827"/>
              <a:gd name="connsiteY262" fmla="*/ 5324286 h 5641173"/>
              <a:gd name="connsiteX263" fmla="*/ 692117 w 11243827"/>
              <a:gd name="connsiteY263" fmla="*/ 5318786 h 5641173"/>
              <a:gd name="connsiteX264" fmla="*/ 528894 w 11243827"/>
              <a:gd name="connsiteY264" fmla="*/ 5327578 h 5641173"/>
              <a:gd name="connsiteX265" fmla="*/ 507005 w 11243827"/>
              <a:gd name="connsiteY265" fmla="*/ 5310149 h 5641173"/>
              <a:gd name="connsiteX266" fmla="*/ 441302 w 11243827"/>
              <a:gd name="connsiteY266" fmla="*/ 5307062 h 5641173"/>
              <a:gd name="connsiteX267" fmla="*/ 336819 w 11243827"/>
              <a:gd name="connsiteY267" fmla="*/ 5336690 h 5641173"/>
              <a:gd name="connsiteX268" fmla="*/ 215763 w 11243827"/>
              <a:gd name="connsiteY268" fmla="*/ 5332575 h 5641173"/>
              <a:gd name="connsiteX269" fmla="*/ 205927 w 11243827"/>
              <a:gd name="connsiteY269" fmla="*/ 5339672 h 5641173"/>
              <a:gd name="connsiteX270" fmla="*/ 194189 w 11243827"/>
              <a:gd name="connsiteY270" fmla="*/ 5343588 h 5641173"/>
              <a:gd name="connsiteX271" fmla="*/ 192552 w 11243827"/>
              <a:gd name="connsiteY271" fmla="*/ 5342845 h 5641173"/>
              <a:gd name="connsiteX272" fmla="*/ 178320 w 11243827"/>
              <a:gd name="connsiteY272" fmla="*/ 5343766 h 5641173"/>
              <a:gd name="connsiteX273" fmla="*/ 175596 w 11243827"/>
              <a:gd name="connsiteY273" fmla="*/ 5346411 h 5641173"/>
              <a:gd name="connsiteX274" fmla="*/ 165951 w 11243827"/>
              <a:gd name="connsiteY274" fmla="*/ 5347808 h 5641173"/>
              <a:gd name="connsiteX275" fmla="*/ 147287 w 11243827"/>
              <a:gd name="connsiteY275" fmla="*/ 5352625 h 5641173"/>
              <a:gd name="connsiteX276" fmla="*/ 143484 w 11243827"/>
              <a:gd name="connsiteY276" fmla="*/ 5351591 h 5641173"/>
              <a:gd name="connsiteX277" fmla="*/ 114847 w 11243827"/>
              <a:gd name="connsiteY277" fmla="*/ 5355844 h 5641173"/>
              <a:gd name="connsiteX278" fmla="*/ 114306 w 11243827"/>
              <a:gd name="connsiteY278" fmla="*/ 5354983 h 5641173"/>
              <a:gd name="connsiteX279" fmla="*/ 105588 w 11243827"/>
              <a:gd name="connsiteY279" fmla="*/ 5352169 h 5641173"/>
              <a:gd name="connsiteX280" fmla="*/ 89264 w 11243827"/>
              <a:gd name="connsiteY280" fmla="*/ 5348886 h 5641173"/>
              <a:gd name="connsiteX281" fmla="*/ 49794 w 11243827"/>
              <a:gd name="connsiteY281" fmla="*/ 5329950 h 5641173"/>
              <a:gd name="connsiteX282" fmla="*/ 19924 w 11243827"/>
              <a:gd name="connsiteY282" fmla="*/ 5334282 h 5641173"/>
              <a:gd name="connsiteX283" fmla="*/ 13819 w 11243827"/>
              <a:gd name="connsiteY283" fmla="*/ 5334653 h 5641173"/>
              <a:gd name="connsiteX284" fmla="*/ 13657 w 11243827"/>
              <a:gd name="connsiteY284" fmla="*/ 5334455 h 5641173"/>
              <a:gd name="connsiteX285" fmla="*/ 7139 w 11243827"/>
              <a:gd name="connsiteY285" fmla="*/ 5334438 h 5641173"/>
              <a:gd name="connsiteX286" fmla="*/ 2684 w 11243827"/>
              <a:gd name="connsiteY286" fmla="*/ 5335333 h 5641173"/>
              <a:gd name="connsiteX287" fmla="*/ 0 w 11243827"/>
              <a:gd name="connsiteY287" fmla="*/ 5335496 h 5641173"/>
              <a:gd name="connsiteX288" fmla="*/ 0 w 11243827"/>
              <a:gd name="connsiteY288" fmla="*/ 10592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20917 w 11243827"/>
              <a:gd name="connsiteY148" fmla="*/ 5426664 h 5641173"/>
              <a:gd name="connsiteX149" fmla="*/ 6724964 w 11243827"/>
              <a:gd name="connsiteY149" fmla="*/ 5414071 h 5641173"/>
              <a:gd name="connsiteX150" fmla="*/ 6717823 w 11243827"/>
              <a:gd name="connsiteY150" fmla="*/ 5410317 h 5641173"/>
              <a:gd name="connsiteX151" fmla="*/ 6660723 w 11243827"/>
              <a:gd name="connsiteY151" fmla="*/ 5408304 h 5641173"/>
              <a:gd name="connsiteX152" fmla="*/ 6532914 w 11243827"/>
              <a:gd name="connsiteY152" fmla="*/ 5431205 h 5641173"/>
              <a:gd name="connsiteX153" fmla="*/ 6317327 w 11243827"/>
              <a:gd name="connsiteY153" fmla="*/ 5481889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20917 w 11243827"/>
              <a:gd name="connsiteY148" fmla="*/ 5426664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60723 w 11243827"/>
              <a:gd name="connsiteY151" fmla="*/ 5408304 h 5641173"/>
              <a:gd name="connsiteX152" fmla="*/ 6532914 w 11243827"/>
              <a:gd name="connsiteY152" fmla="*/ 5431205 h 5641173"/>
              <a:gd name="connsiteX153" fmla="*/ 6317327 w 11243827"/>
              <a:gd name="connsiteY153" fmla="*/ 5481889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20917 w 11243827"/>
              <a:gd name="connsiteY148" fmla="*/ 5637174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60723 w 11243827"/>
              <a:gd name="connsiteY151" fmla="*/ 5408304 h 5641173"/>
              <a:gd name="connsiteX152" fmla="*/ 6532914 w 11243827"/>
              <a:gd name="connsiteY152" fmla="*/ 5431205 h 5641173"/>
              <a:gd name="connsiteX153" fmla="*/ 6317327 w 11243827"/>
              <a:gd name="connsiteY153" fmla="*/ 5481889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804792 w 11243827"/>
              <a:gd name="connsiteY148" fmla="*/ 5439822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60723 w 11243827"/>
              <a:gd name="connsiteY151" fmla="*/ 5408304 h 5641173"/>
              <a:gd name="connsiteX152" fmla="*/ 6532914 w 11243827"/>
              <a:gd name="connsiteY152" fmla="*/ 5431205 h 5641173"/>
              <a:gd name="connsiteX153" fmla="*/ 6317327 w 11243827"/>
              <a:gd name="connsiteY153" fmla="*/ 5481889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804792 w 11243827"/>
              <a:gd name="connsiteY148" fmla="*/ 5439822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60723 w 11243827"/>
              <a:gd name="connsiteY151" fmla="*/ 5408304 h 5641173"/>
              <a:gd name="connsiteX152" fmla="*/ 6532914 w 11243827"/>
              <a:gd name="connsiteY152" fmla="*/ 5431205 h 5641173"/>
              <a:gd name="connsiteX153" fmla="*/ 6317327 w 11243827"/>
              <a:gd name="connsiteY153" fmla="*/ 5481889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60723 w 11243827"/>
              <a:gd name="connsiteY151" fmla="*/ 5408304 h 5641173"/>
              <a:gd name="connsiteX152" fmla="*/ 6532914 w 11243827"/>
              <a:gd name="connsiteY152" fmla="*/ 5431205 h 5641173"/>
              <a:gd name="connsiteX153" fmla="*/ 6317327 w 11243827"/>
              <a:gd name="connsiteY153" fmla="*/ 5481889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60723 w 11243827"/>
              <a:gd name="connsiteY151" fmla="*/ 5408304 h 5641173"/>
              <a:gd name="connsiteX152" fmla="*/ 6532914 w 11243827"/>
              <a:gd name="connsiteY152" fmla="*/ 5431205 h 5641173"/>
              <a:gd name="connsiteX153" fmla="*/ 6317327 w 11243827"/>
              <a:gd name="connsiteY153" fmla="*/ 5481889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60723 w 11243827"/>
              <a:gd name="connsiteY151" fmla="*/ 540830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12803 w 11243827"/>
              <a:gd name="connsiteY105" fmla="*/ 5629702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890915 w 11243827"/>
              <a:gd name="connsiteY106" fmla="*/ 5612272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87273"/>
              <a:gd name="connsiteX1" fmla="*/ 11243827 w 11243827"/>
              <a:gd name="connsiteY1" fmla="*/ 1470035 h 5687273"/>
              <a:gd name="connsiteX2" fmla="*/ 11243827 w 11243827"/>
              <a:gd name="connsiteY2" fmla="*/ 5001571 h 5687273"/>
              <a:gd name="connsiteX3" fmla="*/ 11243827 w 11243827"/>
              <a:gd name="connsiteY3" fmla="*/ 5209610 h 5687273"/>
              <a:gd name="connsiteX4" fmla="*/ 11240675 w 11243827"/>
              <a:gd name="connsiteY4" fmla="*/ 5210442 h 5687273"/>
              <a:gd name="connsiteX5" fmla="*/ 11179959 w 11243827"/>
              <a:gd name="connsiteY5" fmla="*/ 5221199 h 5687273"/>
              <a:gd name="connsiteX6" fmla="*/ 11105493 w 11243827"/>
              <a:gd name="connsiteY6" fmla="*/ 5259905 h 5687273"/>
              <a:gd name="connsiteX7" fmla="*/ 11078640 w 11243827"/>
              <a:gd name="connsiteY7" fmla="*/ 5263531 h 5687273"/>
              <a:gd name="connsiteX8" fmla="*/ 11079616 w 11243827"/>
              <a:gd name="connsiteY8" fmla="*/ 5270380 h 5687273"/>
              <a:gd name="connsiteX9" fmla="*/ 11069641 w 11243827"/>
              <a:gd name="connsiteY9" fmla="*/ 5270884 h 5687273"/>
              <a:gd name="connsiteX10" fmla="*/ 11047377 w 11243827"/>
              <a:gd name="connsiteY10" fmla="*/ 5271051 h 5687273"/>
              <a:gd name="connsiteX11" fmla="*/ 10980705 w 11243827"/>
              <a:gd name="connsiteY11" fmla="*/ 5272951 h 5687273"/>
              <a:gd name="connsiteX12" fmla="*/ 10962514 w 11243827"/>
              <a:gd name="connsiteY12" fmla="*/ 5286084 h 5687273"/>
              <a:gd name="connsiteX13" fmla="*/ 10945307 w 11243827"/>
              <a:gd name="connsiteY13" fmla="*/ 5286290 h 5687273"/>
              <a:gd name="connsiteX14" fmla="*/ 10845516 w 11243827"/>
              <a:gd name="connsiteY14" fmla="*/ 5303894 h 5687273"/>
              <a:gd name="connsiteX15" fmla="*/ 10831795 w 11243827"/>
              <a:gd name="connsiteY15" fmla="*/ 5305210 h 5687273"/>
              <a:gd name="connsiteX16" fmla="*/ 10824365 w 11243827"/>
              <a:gd name="connsiteY16" fmla="*/ 5311111 h 5687273"/>
              <a:gd name="connsiteX17" fmla="*/ 10797756 w 11243827"/>
              <a:gd name="connsiteY17" fmla="*/ 5312285 h 5687273"/>
              <a:gd name="connsiteX18" fmla="*/ 10796525 w 11243827"/>
              <a:gd name="connsiteY18" fmla="*/ 5315645 h 5687273"/>
              <a:gd name="connsiteX19" fmla="*/ 10709063 w 11243827"/>
              <a:gd name="connsiteY19" fmla="*/ 5344492 h 5687273"/>
              <a:gd name="connsiteX20" fmla="*/ 10694078 w 11243827"/>
              <a:gd name="connsiteY20" fmla="*/ 5349258 h 5687273"/>
              <a:gd name="connsiteX21" fmla="*/ 10681131 w 11243827"/>
              <a:gd name="connsiteY21" fmla="*/ 5347812 h 5687273"/>
              <a:gd name="connsiteX22" fmla="*/ 10609448 w 11243827"/>
              <a:gd name="connsiteY22" fmla="*/ 5351931 h 5687273"/>
              <a:gd name="connsiteX23" fmla="*/ 10592397 w 11243827"/>
              <a:gd name="connsiteY23" fmla="*/ 5349402 h 5687273"/>
              <a:gd name="connsiteX24" fmla="*/ 10585227 w 11243827"/>
              <a:gd name="connsiteY24" fmla="*/ 5344063 h 5687273"/>
              <a:gd name="connsiteX25" fmla="*/ 10557472 w 11243827"/>
              <a:gd name="connsiteY25" fmla="*/ 5354151 h 5687273"/>
              <a:gd name="connsiteX26" fmla="*/ 10514646 w 11243827"/>
              <a:gd name="connsiteY26" fmla="*/ 5361064 h 5687273"/>
              <a:gd name="connsiteX27" fmla="*/ 10494292 w 11243827"/>
              <a:gd name="connsiteY27" fmla="*/ 5366054 h 5687273"/>
              <a:gd name="connsiteX28" fmla="*/ 10477869 w 11243827"/>
              <a:gd name="connsiteY28" fmla="*/ 5363025 h 5687273"/>
              <a:gd name="connsiteX29" fmla="*/ 10384411 w 11243827"/>
              <a:gd name="connsiteY29" fmla="*/ 5362257 h 5687273"/>
              <a:gd name="connsiteX30" fmla="*/ 10362921 w 11243827"/>
              <a:gd name="connsiteY30" fmla="*/ 5357444 h 5687273"/>
              <a:gd name="connsiteX31" fmla="*/ 10352736 w 11243827"/>
              <a:gd name="connsiteY31" fmla="*/ 5347851 h 5687273"/>
              <a:gd name="connsiteX32" fmla="*/ 10344754 w 11243827"/>
              <a:gd name="connsiteY32" fmla="*/ 5351272 h 5687273"/>
              <a:gd name="connsiteX33" fmla="*/ 10288226 w 11243827"/>
              <a:gd name="connsiteY33" fmla="*/ 5351613 h 5687273"/>
              <a:gd name="connsiteX34" fmla="*/ 10251350 w 11243827"/>
              <a:gd name="connsiteY34" fmla="*/ 5352711 h 5687273"/>
              <a:gd name="connsiteX35" fmla="*/ 10249108 w 11243827"/>
              <a:gd name="connsiteY35" fmla="*/ 5365881 h 5687273"/>
              <a:gd name="connsiteX36" fmla="*/ 10216272 w 11243827"/>
              <a:gd name="connsiteY36" fmla="*/ 5370573 h 5687273"/>
              <a:gd name="connsiteX37" fmla="*/ 10181278 w 11243827"/>
              <a:gd name="connsiteY37" fmla="*/ 5362119 h 5687273"/>
              <a:gd name="connsiteX38" fmla="*/ 10140033 w 11243827"/>
              <a:gd name="connsiteY38" fmla="*/ 5363304 h 5687273"/>
              <a:gd name="connsiteX39" fmla="*/ 10115353 w 11243827"/>
              <a:gd name="connsiteY39" fmla="*/ 5363869 h 5687273"/>
              <a:gd name="connsiteX40" fmla="*/ 10050578 w 11243827"/>
              <a:gd name="connsiteY40" fmla="*/ 5376153 h 5687273"/>
              <a:gd name="connsiteX41" fmla="*/ 9945478 w 11243827"/>
              <a:gd name="connsiteY41" fmla="*/ 5422859 h 5687273"/>
              <a:gd name="connsiteX42" fmla="*/ 9912481 w 11243827"/>
              <a:gd name="connsiteY42" fmla="*/ 5429477 h 5687273"/>
              <a:gd name="connsiteX43" fmla="*/ 9906713 w 11243827"/>
              <a:gd name="connsiteY43" fmla="*/ 5426784 h 5687273"/>
              <a:gd name="connsiteX44" fmla="*/ 9742436 w 11243827"/>
              <a:gd name="connsiteY44" fmla="*/ 5454834 h 5687273"/>
              <a:gd name="connsiteX45" fmla="*/ 9713044 w 11243827"/>
              <a:gd name="connsiteY45" fmla="*/ 5456476 h 5687273"/>
              <a:gd name="connsiteX46" fmla="*/ 9691033 w 11243827"/>
              <a:gd name="connsiteY46" fmla="*/ 5455451 h 5687273"/>
              <a:gd name="connsiteX47" fmla="*/ 9638355 w 11243827"/>
              <a:gd name="connsiteY47" fmla="*/ 5464794 h 5687273"/>
              <a:gd name="connsiteX48" fmla="*/ 9552434 w 11243827"/>
              <a:gd name="connsiteY48" fmla="*/ 5485280 h 5687273"/>
              <a:gd name="connsiteX49" fmla="*/ 9533883 w 11243827"/>
              <a:gd name="connsiteY49" fmla="*/ 5488516 h 5687273"/>
              <a:gd name="connsiteX50" fmla="*/ 9516916 w 11243827"/>
              <a:gd name="connsiteY50" fmla="*/ 5486828 h 5687273"/>
              <a:gd name="connsiteX51" fmla="*/ 9512093 w 11243827"/>
              <a:gd name="connsiteY51" fmla="*/ 5482541 h 5687273"/>
              <a:gd name="connsiteX52" fmla="*/ 9501725 w 11243827"/>
              <a:gd name="connsiteY52" fmla="*/ 5483603 h 5687273"/>
              <a:gd name="connsiteX53" fmla="*/ 9498754 w 11243827"/>
              <a:gd name="connsiteY53" fmla="*/ 5482951 h 5687273"/>
              <a:gd name="connsiteX54" fmla="*/ 9481932 w 11243827"/>
              <a:gd name="connsiteY54" fmla="*/ 5480151 h 5687273"/>
              <a:gd name="connsiteX55" fmla="*/ 9451321 w 11243827"/>
              <a:gd name="connsiteY55" fmla="*/ 5497375 h 5687273"/>
              <a:gd name="connsiteX56" fmla="*/ 9409298 w 11243827"/>
              <a:gd name="connsiteY56" fmla="*/ 5499478 h 5687273"/>
              <a:gd name="connsiteX57" fmla="*/ 9257007 w 11243827"/>
              <a:gd name="connsiteY57" fmla="*/ 5537183 h 5687273"/>
              <a:gd name="connsiteX58" fmla="*/ 9229078 w 11243827"/>
              <a:gd name="connsiteY58" fmla="*/ 5524154 h 5687273"/>
              <a:gd name="connsiteX59" fmla="*/ 9165105 w 11243827"/>
              <a:gd name="connsiteY59" fmla="*/ 5532892 h 5687273"/>
              <a:gd name="connsiteX60" fmla="*/ 9077301 w 11243827"/>
              <a:gd name="connsiteY60" fmla="*/ 5580356 h 5687273"/>
              <a:gd name="connsiteX61" fmla="*/ 8960065 w 11243827"/>
              <a:gd name="connsiteY61" fmla="*/ 5597982 h 5687273"/>
              <a:gd name="connsiteX62" fmla="*/ 8953536 w 11243827"/>
              <a:gd name="connsiteY62" fmla="*/ 5606638 h 5687273"/>
              <a:gd name="connsiteX63" fmla="*/ 8943907 w 11243827"/>
              <a:gd name="connsiteY63" fmla="*/ 5612541 h 5687273"/>
              <a:gd name="connsiteX64" fmla="*/ 8942046 w 11243827"/>
              <a:gd name="connsiteY64" fmla="*/ 5612112 h 5687273"/>
              <a:gd name="connsiteX65" fmla="*/ 8928824 w 11243827"/>
              <a:gd name="connsiteY65" fmla="*/ 5615549 h 5687273"/>
              <a:gd name="connsiteX66" fmla="*/ 8927294 w 11243827"/>
              <a:gd name="connsiteY66" fmla="*/ 5618607 h 5687273"/>
              <a:gd name="connsiteX67" fmla="*/ 8918651 w 11243827"/>
              <a:gd name="connsiteY67" fmla="*/ 5621688 h 5687273"/>
              <a:gd name="connsiteX68" fmla="*/ 8902772 w 11243827"/>
              <a:gd name="connsiteY68" fmla="*/ 5629703 h 5687273"/>
              <a:gd name="connsiteX69" fmla="*/ 8898724 w 11243827"/>
              <a:gd name="connsiteY69" fmla="*/ 5629379 h 5687273"/>
              <a:gd name="connsiteX70" fmla="*/ 8873099 w 11243827"/>
              <a:gd name="connsiteY70" fmla="*/ 5638628 h 5687273"/>
              <a:gd name="connsiteX71" fmla="*/ 8872234 w 11243827"/>
              <a:gd name="connsiteY71" fmla="*/ 5637889 h 5687273"/>
              <a:gd name="connsiteX72" fmla="*/ 8862777 w 11243827"/>
              <a:gd name="connsiteY72" fmla="*/ 5636711 h 5687273"/>
              <a:gd name="connsiteX73" fmla="*/ 8845869 w 11243827"/>
              <a:gd name="connsiteY73" fmla="*/ 5636436 h 5687273"/>
              <a:gd name="connsiteX74" fmla="*/ 8800548 w 11243827"/>
              <a:gd name="connsiteY74" fmla="*/ 5625084 h 5687273"/>
              <a:gd name="connsiteX75" fmla="*/ 8773774 w 11243827"/>
              <a:gd name="connsiteY75" fmla="*/ 5634630 h 5687273"/>
              <a:gd name="connsiteX76" fmla="*/ 8698255 w 11243827"/>
              <a:gd name="connsiteY76" fmla="*/ 5636083 h 5687273"/>
              <a:gd name="connsiteX77" fmla="*/ 8619167 w 11243827"/>
              <a:gd name="connsiteY77" fmla="*/ 5619130 h 5687273"/>
              <a:gd name="connsiteX78" fmla="*/ 8539822 w 11243827"/>
              <a:gd name="connsiteY78" fmla="*/ 5616905 h 5687273"/>
              <a:gd name="connsiteX79" fmla="*/ 8511094 w 11243827"/>
              <a:gd name="connsiteY79" fmla="*/ 5617360 h 5687273"/>
              <a:gd name="connsiteX80" fmla="*/ 8459886 w 11243827"/>
              <a:gd name="connsiteY80" fmla="*/ 5612612 h 5687273"/>
              <a:gd name="connsiteX81" fmla="*/ 8436432 w 11243827"/>
              <a:gd name="connsiteY81" fmla="*/ 5606990 h 5687273"/>
              <a:gd name="connsiteX82" fmla="*/ 8435403 w 11243827"/>
              <a:gd name="connsiteY82" fmla="*/ 5607336 h 5687273"/>
              <a:gd name="connsiteX83" fmla="*/ 8433307 w 11243827"/>
              <a:gd name="connsiteY83" fmla="*/ 5604917 h 5687273"/>
              <a:gd name="connsiteX84" fmla="*/ 8428968 w 11243827"/>
              <a:gd name="connsiteY84" fmla="*/ 5603796 h 5687273"/>
              <a:gd name="connsiteX85" fmla="*/ 8417124 w 11243827"/>
              <a:gd name="connsiteY85" fmla="*/ 5604518 h 5687273"/>
              <a:gd name="connsiteX86" fmla="*/ 8412669 w 11243827"/>
              <a:gd name="connsiteY86" fmla="*/ 5605413 h 5687273"/>
              <a:gd name="connsiteX87" fmla="*/ 8406152 w 11243827"/>
              <a:gd name="connsiteY87" fmla="*/ 5605396 h 5687273"/>
              <a:gd name="connsiteX88" fmla="*/ 8405989 w 11243827"/>
              <a:gd name="connsiteY88" fmla="*/ 5605197 h 5687273"/>
              <a:gd name="connsiteX89" fmla="*/ 8399884 w 11243827"/>
              <a:gd name="connsiteY89" fmla="*/ 5605568 h 5687273"/>
              <a:gd name="connsiteX90" fmla="*/ 8370014 w 11243827"/>
              <a:gd name="connsiteY90" fmla="*/ 5609900 h 5687273"/>
              <a:gd name="connsiteX91" fmla="*/ 8330544 w 11243827"/>
              <a:gd name="connsiteY91" fmla="*/ 5590964 h 5687273"/>
              <a:gd name="connsiteX92" fmla="*/ 8314221 w 11243827"/>
              <a:gd name="connsiteY92" fmla="*/ 5587682 h 5687273"/>
              <a:gd name="connsiteX93" fmla="*/ 8305502 w 11243827"/>
              <a:gd name="connsiteY93" fmla="*/ 5584868 h 5687273"/>
              <a:gd name="connsiteX94" fmla="*/ 8304962 w 11243827"/>
              <a:gd name="connsiteY94" fmla="*/ 5584007 h 5687273"/>
              <a:gd name="connsiteX95" fmla="*/ 8276324 w 11243827"/>
              <a:gd name="connsiteY95" fmla="*/ 5588260 h 5687273"/>
              <a:gd name="connsiteX96" fmla="*/ 8272522 w 11243827"/>
              <a:gd name="connsiteY96" fmla="*/ 5587226 h 5687273"/>
              <a:gd name="connsiteX97" fmla="*/ 8253857 w 11243827"/>
              <a:gd name="connsiteY97" fmla="*/ 5592043 h 5687273"/>
              <a:gd name="connsiteX98" fmla="*/ 8244212 w 11243827"/>
              <a:gd name="connsiteY98" fmla="*/ 5593439 h 5687273"/>
              <a:gd name="connsiteX99" fmla="*/ 8241488 w 11243827"/>
              <a:gd name="connsiteY99" fmla="*/ 5596085 h 5687273"/>
              <a:gd name="connsiteX100" fmla="*/ 8227256 w 11243827"/>
              <a:gd name="connsiteY100" fmla="*/ 5597005 h 5687273"/>
              <a:gd name="connsiteX101" fmla="*/ 8225619 w 11243827"/>
              <a:gd name="connsiteY101" fmla="*/ 5596262 h 5687273"/>
              <a:gd name="connsiteX102" fmla="*/ 8213882 w 11243827"/>
              <a:gd name="connsiteY102" fmla="*/ 5600179 h 5687273"/>
              <a:gd name="connsiteX103" fmla="*/ 8204045 w 11243827"/>
              <a:gd name="connsiteY103" fmla="*/ 5607275 h 5687273"/>
              <a:gd name="connsiteX104" fmla="*/ 8082989 w 11243827"/>
              <a:gd name="connsiteY104" fmla="*/ 5603160 h 5687273"/>
              <a:gd name="connsiteX105" fmla="*/ 7976942 w 11243827"/>
              <a:gd name="connsiteY105" fmla="*/ 5598455 h 5687273"/>
              <a:gd name="connsiteX106" fmla="*/ 7915584 w 11243827"/>
              <a:gd name="connsiteY106" fmla="*/ 5684635 h 5687273"/>
              <a:gd name="connsiteX107" fmla="*/ 7727691 w 11243827"/>
              <a:gd name="connsiteY107" fmla="*/ 5621064 h 5687273"/>
              <a:gd name="connsiteX108" fmla="*/ 7685998 w 11243827"/>
              <a:gd name="connsiteY108" fmla="*/ 5615564 h 5687273"/>
              <a:gd name="connsiteX109" fmla="*/ 7649302 w 11243827"/>
              <a:gd name="connsiteY109" fmla="*/ 5626541 h 5687273"/>
              <a:gd name="connsiteX110" fmla="*/ 7634083 w 11243827"/>
              <a:gd name="connsiteY110" fmla="*/ 5620862 h 5687273"/>
              <a:gd name="connsiteX111" fmla="*/ 7631455 w 11243827"/>
              <a:gd name="connsiteY111" fmla="*/ 5619708 h 5687273"/>
              <a:gd name="connsiteX112" fmla="*/ 7620952 w 11243827"/>
              <a:gd name="connsiteY112" fmla="*/ 5618872 h 5687273"/>
              <a:gd name="connsiteX113" fmla="*/ 7617992 w 11243827"/>
              <a:gd name="connsiteY113" fmla="*/ 5613914 h 5687273"/>
              <a:gd name="connsiteX114" fmla="*/ 7602182 w 11243827"/>
              <a:gd name="connsiteY114" fmla="*/ 5609271 h 5687273"/>
              <a:gd name="connsiteX115" fmla="*/ 7582847 w 11243827"/>
              <a:gd name="connsiteY115" fmla="*/ 5609047 h 5687273"/>
              <a:gd name="connsiteX116" fmla="*/ 7514158 w 11243827"/>
              <a:gd name="connsiteY116" fmla="*/ 5607737 h 5687273"/>
              <a:gd name="connsiteX117" fmla="*/ 7502955 w 11243827"/>
              <a:gd name="connsiteY117" fmla="*/ 5610415 h 5687273"/>
              <a:gd name="connsiteX118" fmla="*/ 7466391 w 11243827"/>
              <a:gd name="connsiteY118" fmla="*/ 5605949 h 5687273"/>
              <a:gd name="connsiteX119" fmla="*/ 7433806 w 11243827"/>
              <a:gd name="connsiteY119" fmla="*/ 5604945 h 5687273"/>
              <a:gd name="connsiteX120" fmla="*/ 7412693 w 11243827"/>
              <a:gd name="connsiteY120" fmla="*/ 5607075 h 5687273"/>
              <a:gd name="connsiteX121" fmla="*/ 7407159 w 11243827"/>
              <a:gd name="connsiteY121" fmla="*/ 5605310 h 5687273"/>
              <a:gd name="connsiteX122" fmla="*/ 7385900 w 11243827"/>
              <a:gd name="connsiteY122" fmla="*/ 5604171 h 5687273"/>
              <a:gd name="connsiteX123" fmla="*/ 7375071 w 11243827"/>
              <a:gd name="connsiteY123" fmla="*/ 5606788 h 5687273"/>
              <a:gd name="connsiteX124" fmla="*/ 7364382 w 11243827"/>
              <a:gd name="connsiteY124" fmla="*/ 5600762 h 5687273"/>
              <a:gd name="connsiteX125" fmla="*/ 7361770 w 11243827"/>
              <a:gd name="connsiteY125" fmla="*/ 5596347 h 5687273"/>
              <a:gd name="connsiteX126" fmla="*/ 7346641 w 11243827"/>
              <a:gd name="connsiteY126" fmla="*/ 5598329 h 5687273"/>
              <a:gd name="connsiteX127" fmla="*/ 7334238 w 11243827"/>
              <a:gd name="connsiteY127" fmla="*/ 5594014 h 5687273"/>
              <a:gd name="connsiteX128" fmla="*/ 7323426 w 11243827"/>
              <a:gd name="connsiteY128" fmla="*/ 5596835 h 5687273"/>
              <a:gd name="connsiteX129" fmla="*/ 7318938 w 11243827"/>
              <a:gd name="connsiteY129" fmla="*/ 5596200 h 5687273"/>
              <a:gd name="connsiteX130" fmla="*/ 7307784 w 11243827"/>
              <a:gd name="connsiteY130" fmla="*/ 5594065 h 5687273"/>
              <a:gd name="connsiteX131" fmla="*/ 7288540 w 11243827"/>
              <a:gd name="connsiteY131" fmla="*/ 5589320 h 5687273"/>
              <a:gd name="connsiteX132" fmla="*/ 7282537 w 11243827"/>
              <a:gd name="connsiteY132" fmla="*/ 5588660 h 5687273"/>
              <a:gd name="connsiteX133" fmla="*/ 7269466 w 11243827"/>
              <a:gd name="connsiteY133" fmla="*/ 5581404 h 5687273"/>
              <a:gd name="connsiteX134" fmla="*/ 7244165 w 11243827"/>
              <a:gd name="connsiteY134" fmla="*/ 5575200 h 5687273"/>
              <a:gd name="connsiteX135" fmla="*/ 7199619 w 11243827"/>
              <a:gd name="connsiteY135" fmla="*/ 5553550 h 5687273"/>
              <a:gd name="connsiteX136" fmla="*/ 7173434 w 11243827"/>
              <a:gd name="connsiteY136" fmla="*/ 5543219 h 5687273"/>
              <a:gd name="connsiteX137" fmla="*/ 7155718 w 11243827"/>
              <a:gd name="connsiteY137" fmla="*/ 5533697 h 5687273"/>
              <a:gd name="connsiteX138" fmla="*/ 7103430 w 11243827"/>
              <a:gd name="connsiteY138" fmla="*/ 5520249 h 5687273"/>
              <a:gd name="connsiteX139" fmla="*/ 7013746 w 11243827"/>
              <a:gd name="connsiteY139" fmla="*/ 5502470 h 5687273"/>
              <a:gd name="connsiteX140" fmla="*/ 6995379 w 11243827"/>
              <a:gd name="connsiteY140" fmla="*/ 5497693 h 5687273"/>
              <a:gd name="connsiteX141" fmla="*/ 6982475 w 11243827"/>
              <a:gd name="connsiteY141" fmla="*/ 5489641 h 5687273"/>
              <a:gd name="connsiteX142" fmla="*/ 6981994 w 11243827"/>
              <a:gd name="connsiteY142" fmla="*/ 5484335 h 5687273"/>
              <a:gd name="connsiteX143" fmla="*/ 6972355 w 11243827"/>
              <a:gd name="connsiteY143" fmla="*/ 5481074 h 5687273"/>
              <a:gd name="connsiteX144" fmla="*/ 6970394 w 11243827"/>
              <a:gd name="connsiteY144" fmla="*/ 5479383 h 5687273"/>
              <a:gd name="connsiteX145" fmla="*/ 6958543 w 11243827"/>
              <a:gd name="connsiteY145" fmla="*/ 5470507 h 5687273"/>
              <a:gd name="connsiteX146" fmla="*/ 6918276 w 11243827"/>
              <a:gd name="connsiteY146" fmla="*/ 5472034 h 5687273"/>
              <a:gd name="connsiteX147" fmla="*/ 6881046 w 11243827"/>
              <a:gd name="connsiteY147" fmla="*/ 5457070 h 5687273"/>
              <a:gd name="connsiteX148" fmla="*/ 6752164 w 11243827"/>
              <a:gd name="connsiteY148" fmla="*/ 5425021 h 5687273"/>
              <a:gd name="connsiteX149" fmla="*/ 6724964 w 11243827"/>
              <a:gd name="connsiteY149" fmla="*/ 5414071 h 5687273"/>
              <a:gd name="connsiteX150" fmla="*/ 6683286 w 11243827"/>
              <a:gd name="connsiteY150" fmla="*/ 5405383 h 5687273"/>
              <a:gd name="connsiteX151" fmla="*/ 6644277 w 11243827"/>
              <a:gd name="connsiteY151" fmla="*/ 5429684 h 5687273"/>
              <a:gd name="connsiteX152" fmla="*/ 6532914 w 11243827"/>
              <a:gd name="connsiteY152" fmla="*/ 5431205 h 5687273"/>
              <a:gd name="connsiteX153" fmla="*/ 6307459 w 11243827"/>
              <a:gd name="connsiteY153" fmla="*/ 5467087 h 5687273"/>
              <a:gd name="connsiteX154" fmla="*/ 6196243 w 11243827"/>
              <a:gd name="connsiteY154" fmla="*/ 5515042 h 5687273"/>
              <a:gd name="connsiteX155" fmla="*/ 6099124 w 11243827"/>
              <a:gd name="connsiteY155" fmla="*/ 5516848 h 5687273"/>
              <a:gd name="connsiteX156" fmla="*/ 6016077 w 11243827"/>
              <a:gd name="connsiteY156" fmla="*/ 5528642 h 5687273"/>
              <a:gd name="connsiteX157" fmla="*/ 6004389 w 11243827"/>
              <a:gd name="connsiteY157" fmla="*/ 5531206 h 5687273"/>
              <a:gd name="connsiteX158" fmla="*/ 5933945 w 11243827"/>
              <a:gd name="connsiteY158" fmla="*/ 5538840 h 5687273"/>
              <a:gd name="connsiteX159" fmla="*/ 5883936 w 11243827"/>
              <a:gd name="connsiteY159" fmla="*/ 5553807 h 5687273"/>
              <a:gd name="connsiteX160" fmla="*/ 5798331 w 11243827"/>
              <a:gd name="connsiteY160" fmla="*/ 5564248 h 5687273"/>
              <a:gd name="connsiteX161" fmla="*/ 5712738 w 11243827"/>
              <a:gd name="connsiteY161" fmla="*/ 5573120 h 5687273"/>
              <a:gd name="connsiteX162" fmla="*/ 5681342 w 11243827"/>
              <a:gd name="connsiteY162" fmla="*/ 5575621 h 5687273"/>
              <a:gd name="connsiteX163" fmla="*/ 5627167 w 11243827"/>
              <a:gd name="connsiteY163" fmla="*/ 5583215 h 5687273"/>
              <a:gd name="connsiteX164" fmla="*/ 5591414 w 11243827"/>
              <a:gd name="connsiteY164" fmla="*/ 5587695 h 5687273"/>
              <a:gd name="connsiteX165" fmla="*/ 5583028 w 11243827"/>
              <a:gd name="connsiteY165" fmla="*/ 5580877 h 5687273"/>
              <a:gd name="connsiteX166" fmla="*/ 5549426 w 11243827"/>
              <a:gd name="connsiteY166" fmla="*/ 5582858 h 5687273"/>
              <a:gd name="connsiteX167" fmla="*/ 5519999 w 11243827"/>
              <a:gd name="connsiteY167" fmla="*/ 5592246 h 5687273"/>
              <a:gd name="connsiteX168" fmla="*/ 5480028 w 11243827"/>
              <a:gd name="connsiteY168" fmla="*/ 5597282 h 5687273"/>
              <a:gd name="connsiteX169" fmla="*/ 5456175 w 11243827"/>
              <a:gd name="connsiteY169" fmla="*/ 5600371 h 5687273"/>
              <a:gd name="connsiteX170" fmla="*/ 5388463 w 11243827"/>
              <a:gd name="connsiteY170" fmla="*/ 5602638 h 5687273"/>
              <a:gd name="connsiteX171" fmla="*/ 5265898 w 11243827"/>
              <a:gd name="connsiteY171" fmla="*/ 5591830 h 5687273"/>
              <a:gd name="connsiteX172" fmla="*/ 5231231 w 11243827"/>
              <a:gd name="connsiteY172" fmla="*/ 5592790 h 5687273"/>
              <a:gd name="connsiteX173" fmla="*/ 5226996 w 11243827"/>
              <a:gd name="connsiteY173" fmla="*/ 5595040 h 5687273"/>
              <a:gd name="connsiteX174" fmla="*/ 5175988 w 11243827"/>
              <a:gd name="connsiteY174" fmla="*/ 5588131 h 5687273"/>
              <a:gd name="connsiteX175" fmla="*/ 5107470 w 11243827"/>
              <a:gd name="connsiteY175" fmla="*/ 5594771 h 5687273"/>
              <a:gd name="connsiteX176" fmla="*/ 5027868 w 11243827"/>
              <a:gd name="connsiteY176" fmla="*/ 5605624 h 5687273"/>
              <a:gd name="connsiteX177" fmla="*/ 5007324 w 11243827"/>
              <a:gd name="connsiteY177" fmla="*/ 5609209 h 5687273"/>
              <a:gd name="connsiteX178" fmla="*/ 4952559 w 11243827"/>
              <a:gd name="connsiteY178" fmla="*/ 5611402 h 5687273"/>
              <a:gd name="connsiteX179" fmla="*/ 4826081 w 11243827"/>
              <a:gd name="connsiteY179" fmla="*/ 5616191 h 5687273"/>
              <a:gd name="connsiteX180" fmla="*/ 4823501 w 11243827"/>
              <a:gd name="connsiteY180" fmla="*/ 5619174 h 5687273"/>
              <a:gd name="connsiteX181" fmla="*/ 4813093 w 11243827"/>
              <a:gd name="connsiteY181" fmla="*/ 5620026 h 5687273"/>
              <a:gd name="connsiteX182" fmla="*/ 4810563 w 11243827"/>
              <a:gd name="connsiteY182" fmla="*/ 5620787 h 5687273"/>
              <a:gd name="connsiteX183" fmla="*/ 4795818 w 11243827"/>
              <a:gd name="connsiteY183" fmla="*/ 5624618 h 5687273"/>
              <a:gd name="connsiteX184" fmla="*/ 4758404 w 11243827"/>
              <a:gd name="connsiteY184" fmla="*/ 5619510 h 5687273"/>
              <a:gd name="connsiteX185" fmla="*/ 4717254 w 11243827"/>
              <a:gd name="connsiteY185" fmla="*/ 5624155 h 5687273"/>
              <a:gd name="connsiteX186" fmla="*/ 4591958 w 11243827"/>
              <a:gd name="connsiteY186" fmla="*/ 5624710 h 5687273"/>
              <a:gd name="connsiteX187" fmla="*/ 4476215 w 11243827"/>
              <a:gd name="connsiteY187" fmla="*/ 5628210 h 5687273"/>
              <a:gd name="connsiteX188" fmla="*/ 4425193 w 11243827"/>
              <a:gd name="connsiteY188" fmla="*/ 5627414 h 5687273"/>
              <a:gd name="connsiteX189" fmla="*/ 4383866 w 11243827"/>
              <a:gd name="connsiteY189" fmla="*/ 5626546 h 5687273"/>
              <a:gd name="connsiteX190" fmla="*/ 4385596 w 11243827"/>
              <a:gd name="connsiteY190" fmla="*/ 5634646 h 5687273"/>
              <a:gd name="connsiteX191" fmla="*/ 4360864 w 11243827"/>
              <a:gd name="connsiteY191" fmla="*/ 5641173 h 5687273"/>
              <a:gd name="connsiteX192" fmla="*/ 4328321 w 11243827"/>
              <a:gd name="connsiteY192" fmla="*/ 5626332 h 5687273"/>
              <a:gd name="connsiteX193" fmla="*/ 4309842 w 11243827"/>
              <a:gd name="connsiteY193" fmla="*/ 5626471 h 5687273"/>
              <a:gd name="connsiteX194" fmla="*/ 4277424 w 11243827"/>
              <a:gd name="connsiteY194" fmla="*/ 5631598 h 5687273"/>
              <a:gd name="connsiteX195" fmla="*/ 4266627 w 11243827"/>
              <a:gd name="connsiteY195" fmla="*/ 5633969 h 5687273"/>
              <a:gd name="connsiteX196" fmla="*/ 4185525 w 11243827"/>
              <a:gd name="connsiteY196" fmla="*/ 5617508 h 5687273"/>
              <a:gd name="connsiteX197" fmla="*/ 4177617 w 11243827"/>
              <a:gd name="connsiteY197" fmla="*/ 5610903 h 5687273"/>
              <a:gd name="connsiteX198" fmla="*/ 4136948 w 11243827"/>
              <a:gd name="connsiteY198" fmla="*/ 5608031 h 5687273"/>
              <a:gd name="connsiteX199" fmla="*/ 4132323 w 11243827"/>
              <a:gd name="connsiteY199" fmla="*/ 5609784 h 5687273"/>
              <a:gd name="connsiteX200" fmla="*/ 4098620 w 11243827"/>
              <a:gd name="connsiteY200" fmla="*/ 5599672 h 5687273"/>
              <a:gd name="connsiteX201" fmla="*/ 3963475 w 11243827"/>
              <a:gd name="connsiteY201" fmla="*/ 5581841 h 5687273"/>
              <a:gd name="connsiteX202" fmla="*/ 3703613 w 11243827"/>
              <a:gd name="connsiteY202" fmla="*/ 5572482 h 5687273"/>
              <a:gd name="connsiteX203" fmla="*/ 3432987 w 11243827"/>
              <a:gd name="connsiteY203" fmla="*/ 5545768 h 5687273"/>
              <a:gd name="connsiteX204" fmla="*/ 3176381 w 11243827"/>
              <a:gd name="connsiteY204" fmla="*/ 5556110 h 5687273"/>
              <a:gd name="connsiteX205" fmla="*/ 2710156 w 11243827"/>
              <a:gd name="connsiteY205" fmla="*/ 5527517 h 5687273"/>
              <a:gd name="connsiteX206" fmla="*/ 2550206 w 11243827"/>
              <a:gd name="connsiteY206" fmla="*/ 5524958 h 5687273"/>
              <a:gd name="connsiteX207" fmla="*/ 2443041 w 11243827"/>
              <a:gd name="connsiteY207" fmla="*/ 5523990 h 5687273"/>
              <a:gd name="connsiteX208" fmla="*/ 2435613 w 11243827"/>
              <a:gd name="connsiteY208" fmla="*/ 5526704 h 5687273"/>
              <a:gd name="connsiteX209" fmla="*/ 2405682 w 11243827"/>
              <a:gd name="connsiteY209" fmla="*/ 5528307 h 5687273"/>
              <a:gd name="connsiteX210" fmla="*/ 2397487 w 11243827"/>
              <a:gd name="connsiteY210" fmla="*/ 5540337 h 5687273"/>
              <a:gd name="connsiteX211" fmla="*/ 2297454 w 11243827"/>
              <a:gd name="connsiteY211" fmla="*/ 5550765 h 5687273"/>
              <a:gd name="connsiteX212" fmla="*/ 2056700 w 11243827"/>
              <a:gd name="connsiteY212" fmla="*/ 5555489 h 5687273"/>
              <a:gd name="connsiteX213" fmla="*/ 1878530 w 11243827"/>
              <a:gd name="connsiteY213" fmla="*/ 5535330 h 5687273"/>
              <a:gd name="connsiteX214" fmla="*/ 1859292 w 11243827"/>
              <a:gd name="connsiteY214" fmla="*/ 5535461 h 5687273"/>
              <a:gd name="connsiteX215" fmla="*/ 1835626 w 11243827"/>
              <a:gd name="connsiteY215" fmla="*/ 5533793 h 5687273"/>
              <a:gd name="connsiteX216" fmla="*/ 1798939 w 11243827"/>
              <a:gd name="connsiteY216" fmla="*/ 5540285 h 5687273"/>
              <a:gd name="connsiteX217" fmla="*/ 1779046 w 11243827"/>
              <a:gd name="connsiteY217" fmla="*/ 5549949 h 5687273"/>
              <a:gd name="connsiteX218" fmla="*/ 1772421 w 11243827"/>
              <a:gd name="connsiteY218" fmla="*/ 5549018 h 5687273"/>
              <a:gd name="connsiteX219" fmla="*/ 1772052 w 11243827"/>
              <a:gd name="connsiteY219" fmla="*/ 5545689 h 5687273"/>
              <a:gd name="connsiteX220" fmla="*/ 1711543 w 11243827"/>
              <a:gd name="connsiteY220" fmla="*/ 5534558 h 5687273"/>
              <a:gd name="connsiteX221" fmla="*/ 1698891 w 11243827"/>
              <a:gd name="connsiteY221" fmla="*/ 5513187 h 5687273"/>
              <a:gd name="connsiteX222" fmla="*/ 1538763 w 11243827"/>
              <a:gd name="connsiteY222" fmla="*/ 5482781 h 5687273"/>
              <a:gd name="connsiteX223" fmla="*/ 1501533 w 11243827"/>
              <a:gd name="connsiteY223" fmla="*/ 5467817 h 5687273"/>
              <a:gd name="connsiteX224" fmla="*/ 1461266 w 11243827"/>
              <a:gd name="connsiteY224" fmla="*/ 5469343 h 5687273"/>
              <a:gd name="connsiteX225" fmla="*/ 1449415 w 11243827"/>
              <a:gd name="connsiteY225" fmla="*/ 5460467 h 5687273"/>
              <a:gd name="connsiteX226" fmla="*/ 1447454 w 11243827"/>
              <a:gd name="connsiteY226" fmla="*/ 5458776 h 5687273"/>
              <a:gd name="connsiteX227" fmla="*/ 1437814 w 11243827"/>
              <a:gd name="connsiteY227" fmla="*/ 5455515 h 5687273"/>
              <a:gd name="connsiteX228" fmla="*/ 1437334 w 11243827"/>
              <a:gd name="connsiteY228" fmla="*/ 5450209 h 5687273"/>
              <a:gd name="connsiteX229" fmla="*/ 1424429 w 11243827"/>
              <a:gd name="connsiteY229" fmla="*/ 5442157 h 5687273"/>
              <a:gd name="connsiteX230" fmla="*/ 1406063 w 11243827"/>
              <a:gd name="connsiteY230" fmla="*/ 5437380 h 5687273"/>
              <a:gd name="connsiteX231" fmla="*/ 1316379 w 11243827"/>
              <a:gd name="connsiteY231" fmla="*/ 5419601 h 5687273"/>
              <a:gd name="connsiteX232" fmla="*/ 1264090 w 11243827"/>
              <a:gd name="connsiteY232" fmla="*/ 5406153 h 5687273"/>
              <a:gd name="connsiteX233" fmla="*/ 1246374 w 11243827"/>
              <a:gd name="connsiteY233" fmla="*/ 5396631 h 5687273"/>
              <a:gd name="connsiteX234" fmla="*/ 1220190 w 11243827"/>
              <a:gd name="connsiteY234" fmla="*/ 5386301 h 5687273"/>
              <a:gd name="connsiteX235" fmla="*/ 1175643 w 11243827"/>
              <a:gd name="connsiteY235" fmla="*/ 5364651 h 5687273"/>
              <a:gd name="connsiteX236" fmla="*/ 1150342 w 11243827"/>
              <a:gd name="connsiteY236" fmla="*/ 5358447 h 5687273"/>
              <a:gd name="connsiteX237" fmla="*/ 1137272 w 11243827"/>
              <a:gd name="connsiteY237" fmla="*/ 5351191 h 5687273"/>
              <a:gd name="connsiteX238" fmla="*/ 1131268 w 11243827"/>
              <a:gd name="connsiteY238" fmla="*/ 5350530 h 5687273"/>
              <a:gd name="connsiteX239" fmla="*/ 1112024 w 11243827"/>
              <a:gd name="connsiteY239" fmla="*/ 5345786 h 5687273"/>
              <a:gd name="connsiteX240" fmla="*/ 1100870 w 11243827"/>
              <a:gd name="connsiteY240" fmla="*/ 5343651 h 5687273"/>
              <a:gd name="connsiteX241" fmla="*/ 1096383 w 11243827"/>
              <a:gd name="connsiteY241" fmla="*/ 5343015 h 5687273"/>
              <a:gd name="connsiteX242" fmla="*/ 1085571 w 11243827"/>
              <a:gd name="connsiteY242" fmla="*/ 5345836 h 5687273"/>
              <a:gd name="connsiteX243" fmla="*/ 1073168 w 11243827"/>
              <a:gd name="connsiteY243" fmla="*/ 5341521 h 5687273"/>
              <a:gd name="connsiteX244" fmla="*/ 1058039 w 11243827"/>
              <a:gd name="connsiteY244" fmla="*/ 5343504 h 5687273"/>
              <a:gd name="connsiteX245" fmla="*/ 1055426 w 11243827"/>
              <a:gd name="connsiteY245" fmla="*/ 5339088 h 5687273"/>
              <a:gd name="connsiteX246" fmla="*/ 1044738 w 11243827"/>
              <a:gd name="connsiteY246" fmla="*/ 5333063 h 5687273"/>
              <a:gd name="connsiteX247" fmla="*/ 1033909 w 11243827"/>
              <a:gd name="connsiteY247" fmla="*/ 5335680 h 5687273"/>
              <a:gd name="connsiteX248" fmla="*/ 1012649 w 11243827"/>
              <a:gd name="connsiteY248" fmla="*/ 5334541 h 5687273"/>
              <a:gd name="connsiteX249" fmla="*/ 1007115 w 11243827"/>
              <a:gd name="connsiteY249" fmla="*/ 5332775 h 5687273"/>
              <a:gd name="connsiteX250" fmla="*/ 986002 w 11243827"/>
              <a:gd name="connsiteY250" fmla="*/ 5334906 h 5687273"/>
              <a:gd name="connsiteX251" fmla="*/ 953418 w 11243827"/>
              <a:gd name="connsiteY251" fmla="*/ 5333901 h 5687273"/>
              <a:gd name="connsiteX252" fmla="*/ 916854 w 11243827"/>
              <a:gd name="connsiteY252" fmla="*/ 5329435 h 5687273"/>
              <a:gd name="connsiteX253" fmla="*/ 905651 w 11243827"/>
              <a:gd name="connsiteY253" fmla="*/ 5332114 h 5687273"/>
              <a:gd name="connsiteX254" fmla="*/ 836961 w 11243827"/>
              <a:gd name="connsiteY254" fmla="*/ 5330803 h 5687273"/>
              <a:gd name="connsiteX255" fmla="*/ 817627 w 11243827"/>
              <a:gd name="connsiteY255" fmla="*/ 5330580 h 5687273"/>
              <a:gd name="connsiteX256" fmla="*/ 801817 w 11243827"/>
              <a:gd name="connsiteY256" fmla="*/ 5325937 h 5687273"/>
              <a:gd name="connsiteX257" fmla="*/ 798857 w 11243827"/>
              <a:gd name="connsiteY257" fmla="*/ 5320979 h 5687273"/>
              <a:gd name="connsiteX258" fmla="*/ 788354 w 11243827"/>
              <a:gd name="connsiteY258" fmla="*/ 5320143 h 5687273"/>
              <a:gd name="connsiteX259" fmla="*/ 785726 w 11243827"/>
              <a:gd name="connsiteY259" fmla="*/ 5318989 h 5687273"/>
              <a:gd name="connsiteX260" fmla="*/ 770507 w 11243827"/>
              <a:gd name="connsiteY260" fmla="*/ 5313309 h 5687273"/>
              <a:gd name="connsiteX261" fmla="*/ 733810 w 11243827"/>
              <a:gd name="connsiteY261" fmla="*/ 5324286 h 5687273"/>
              <a:gd name="connsiteX262" fmla="*/ 692117 w 11243827"/>
              <a:gd name="connsiteY262" fmla="*/ 5318786 h 5687273"/>
              <a:gd name="connsiteX263" fmla="*/ 528894 w 11243827"/>
              <a:gd name="connsiteY263" fmla="*/ 5327578 h 5687273"/>
              <a:gd name="connsiteX264" fmla="*/ 507005 w 11243827"/>
              <a:gd name="connsiteY264" fmla="*/ 5310149 h 5687273"/>
              <a:gd name="connsiteX265" fmla="*/ 441302 w 11243827"/>
              <a:gd name="connsiteY265" fmla="*/ 5307062 h 5687273"/>
              <a:gd name="connsiteX266" fmla="*/ 336819 w 11243827"/>
              <a:gd name="connsiteY266" fmla="*/ 5336690 h 5687273"/>
              <a:gd name="connsiteX267" fmla="*/ 215763 w 11243827"/>
              <a:gd name="connsiteY267" fmla="*/ 5332575 h 5687273"/>
              <a:gd name="connsiteX268" fmla="*/ 205927 w 11243827"/>
              <a:gd name="connsiteY268" fmla="*/ 5339672 h 5687273"/>
              <a:gd name="connsiteX269" fmla="*/ 194189 w 11243827"/>
              <a:gd name="connsiteY269" fmla="*/ 5343588 h 5687273"/>
              <a:gd name="connsiteX270" fmla="*/ 192552 w 11243827"/>
              <a:gd name="connsiteY270" fmla="*/ 5342845 h 5687273"/>
              <a:gd name="connsiteX271" fmla="*/ 178320 w 11243827"/>
              <a:gd name="connsiteY271" fmla="*/ 5343766 h 5687273"/>
              <a:gd name="connsiteX272" fmla="*/ 175596 w 11243827"/>
              <a:gd name="connsiteY272" fmla="*/ 5346411 h 5687273"/>
              <a:gd name="connsiteX273" fmla="*/ 165951 w 11243827"/>
              <a:gd name="connsiteY273" fmla="*/ 5347808 h 5687273"/>
              <a:gd name="connsiteX274" fmla="*/ 147287 w 11243827"/>
              <a:gd name="connsiteY274" fmla="*/ 5352625 h 5687273"/>
              <a:gd name="connsiteX275" fmla="*/ 143484 w 11243827"/>
              <a:gd name="connsiteY275" fmla="*/ 5351591 h 5687273"/>
              <a:gd name="connsiteX276" fmla="*/ 114847 w 11243827"/>
              <a:gd name="connsiteY276" fmla="*/ 5355844 h 5687273"/>
              <a:gd name="connsiteX277" fmla="*/ 114306 w 11243827"/>
              <a:gd name="connsiteY277" fmla="*/ 5354983 h 5687273"/>
              <a:gd name="connsiteX278" fmla="*/ 105588 w 11243827"/>
              <a:gd name="connsiteY278" fmla="*/ 5352169 h 5687273"/>
              <a:gd name="connsiteX279" fmla="*/ 89264 w 11243827"/>
              <a:gd name="connsiteY279" fmla="*/ 5348886 h 5687273"/>
              <a:gd name="connsiteX280" fmla="*/ 49794 w 11243827"/>
              <a:gd name="connsiteY280" fmla="*/ 5329950 h 5687273"/>
              <a:gd name="connsiteX281" fmla="*/ 19924 w 11243827"/>
              <a:gd name="connsiteY281" fmla="*/ 5334282 h 5687273"/>
              <a:gd name="connsiteX282" fmla="*/ 13819 w 11243827"/>
              <a:gd name="connsiteY282" fmla="*/ 5334653 h 5687273"/>
              <a:gd name="connsiteX283" fmla="*/ 13657 w 11243827"/>
              <a:gd name="connsiteY283" fmla="*/ 5334455 h 5687273"/>
              <a:gd name="connsiteX284" fmla="*/ 7139 w 11243827"/>
              <a:gd name="connsiteY284" fmla="*/ 5334438 h 5687273"/>
              <a:gd name="connsiteX285" fmla="*/ 2684 w 11243827"/>
              <a:gd name="connsiteY285" fmla="*/ 5335333 h 5687273"/>
              <a:gd name="connsiteX286" fmla="*/ 0 w 11243827"/>
              <a:gd name="connsiteY286" fmla="*/ 5335496 h 5687273"/>
              <a:gd name="connsiteX287" fmla="*/ 0 w 11243827"/>
              <a:gd name="connsiteY287" fmla="*/ 10592 h 5687273"/>
              <a:gd name="connsiteX288" fmla="*/ 11243827 w 11243827"/>
              <a:gd name="connsiteY288" fmla="*/ 0 h 56872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257007 w 11243827"/>
              <a:gd name="connsiteY57" fmla="*/ 553718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98891 w 11243827"/>
              <a:gd name="connsiteY221" fmla="*/ 551318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28894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507005 w 11243827"/>
              <a:gd name="connsiteY264" fmla="*/ 5310149 h 5641173"/>
              <a:gd name="connsiteX265" fmla="*/ 441302 w 11243827"/>
              <a:gd name="connsiteY265" fmla="*/ 5307062 h 5641173"/>
              <a:gd name="connsiteX266" fmla="*/ 336819 w 11243827"/>
              <a:gd name="connsiteY266" fmla="*/ 5336690 h 5641173"/>
              <a:gd name="connsiteX267" fmla="*/ 215763 w 11243827"/>
              <a:gd name="connsiteY267" fmla="*/ 5332575 h 5641173"/>
              <a:gd name="connsiteX268" fmla="*/ 205927 w 11243827"/>
              <a:gd name="connsiteY268" fmla="*/ 5339672 h 5641173"/>
              <a:gd name="connsiteX269" fmla="*/ 194189 w 11243827"/>
              <a:gd name="connsiteY269" fmla="*/ 5343588 h 5641173"/>
              <a:gd name="connsiteX270" fmla="*/ 192552 w 11243827"/>
              <a:gd name="connsiteY270" fmla="*/ 5342845 h 5641173"/>
              <a:gd name="connsiteX271" fmla="*/ 178320 w 11243827"/>
              <a:gd name="connsiteY271" fmla="*/ 5343766 h 5641173"/>
              <a:gd name="connsiteX272" fmla="*/ 175596 w 11243827"/>
              <a:gd name="connsiteY272" fmla="*/ 5346411 h 5641173"/>
              <a:gd name="connsiteX273" fmla="*/ 165951 w 11243827"/>
              <a:gd name="connsiteY273" fmla="*/ 5347808 h 5641173"/>
              <a:gd name="connsiteX274" fmla="*/ 147287 w 11243827"/>
              <a:gd name="connsiteY274" fmla="*/ 5352625 h 5641173"/>
              <a:gd name="connsiteX275" fmla="*/ 143484 w 11243827"/>
              <a:gd name="connsiteY275" fmla="*/ 5351591 h 5641173"/>
              <a:gd name="connsiteX276" fmla="*/ 114847 w 11243827"/>
              <a:gd name="connsiteY276" fmla="*/ 5355844 h 5641173"/>
              <a:gd name="connsiteX277" fmla="*/ 114306 w 11243827"/>
              <a:gd name="connsiteY277" fmla="*/ 5354983 h 5641173"/>
              <a:gd name="connsiteX278" fmla="*/ 105588 w 11243827"/>
              <a:gd name="connsiteY278" fmla="*/ 5352169 h 5641173"/>
              <a:gd name="connsiteX279" fmla="*/ 89264 w 11243827"/>
              <a:gd name="connsiteY279" fmla="*/ 5348886 h 5641173"/>
              <a:gd name="connsiteX280" fmla="*/ 49794 w 11243827"/>
              <a:gd name="connsiteY280" fmla="*/ 5329950 h 5641173"/>
              <a:gd name="connsiteX281" fmla="*/ 19924 w 11243827"/>
              <a:gd name="connsiteY281" fmla="*/ 5334282 h 5641173"/>
              <a:gd name="connsiteX282" fmla="*/ 13819 w 11243827"/>
              <a:gd name="connsiteY282" fmla="*/ 5334653 h 5641173"/>
              <a:gd name="connsiteX283" fmla="*/ 13657 w 11243827"/>
              <a:gd name="connsiteY283" fmla="*/ 5334455 h 5641173"/>
              <a:gd name="connsiteX284" fmla="*/ 7139 w 11243827"/>
              <a:gd name="connsiteY284" fmla="*/ 5334438 h 5641173"/>
              <a:gd name="connsiteX285" fmla="*/ 2684 w 11243827"/>
              <a:gd name="connsiteY285" fmla="*/ 5335333 h 5641173"/>
              <a:gd name="connsiteX286" fmla="*/ 0 w 11243827"/>
              <a:gd name="connsiteY286" fmla="*/ 5335496 h 5641173"/>
              <a:gd name="connsiteX287" fmla="*/ 0 w 11243827"/>
              <a:gd name="connsiteY287" fmla="*/ 10592 h 5641173"/>
              <a:gd name="connsiteX288" fmla="*/ 11243827 w 11243827"/>
              <a:gd name="connsiteY288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441302 w 11243827"/>
              <a:gd name="connsiteY264" fmla="*/ 5307062 h 5641173"/>
              <a:gd name="connsiteX265" fmla="*/ 336819 w 11243827"/>
              <a:gd name="connsiteY265" fmla="*/ 5336690 h 5641173"/>
              <a:gd name="connsiteX266" fmla="*/ 215763 w 11243827"/>
              <a:gd name="connsiteY266" fmla="*/ 5332575 h 5641173"/>
              <a:gd name="connsiteX267" fmla="*/ 205927 w 11243827"/>
              <a:gd name="connsiteY267" fmla="*/ 5339672 h 5641173"/>
              <a:gd name="connsiteX268" fmla="*/ 194189 w 11243827"/>
              <a:gd name="connsiteY268" fmla="*/ 5343588 h 5641173"/>
              <a:gd name="connsiteX269" fmla="*/ 192552 w 11243827"/>
              <a:gd name="connsiteY269" fmla="*/ 5342845 h 5641173"/>
              <a:gd name="connsiteX270" fmla="*/ 178320 w 11243827"/>
              <a:gd name="connsiteY270" fmla="*/ 5343766 h 5641173"/>
              <a:gd name="connsiteX271" fmla="*/ 175596 w 11243827"/>
              <a:gd name="connsiteY271" fmla="*/ 5346411 h 5641173"/>
              <a:gd name="connsiteX272" fmla="*/ 165951 w 11243827"/>
              <a:gd name="connsiteY272" fmla="*/ 5347808 h 5641173"/>
              <a:gd name="connsiteX273" fmla="*/ 147287 w 11243827"/>
              <a:gd name="connsiteY273" fmla="*/ 5352625 h 5641173"/>
              <a:gd name="connsiteX274" fmla="*/ 143484 w 11243827"/>
              <a:gd name="connsiteY274" fmla="*/ 5351591 h 5641173"/>
              <a:gd name="connsiteX275" fmla="*/ 114847 w 11243827"/>
              <a:gd name="connsiteY275" fmla="*/ 5355844 h 5641173"/>
              <a:gd name="connsiteX276" fmla="*/ 114306 w 11243827"/>
              <a:gd name="connsiteY276" fmla="*/ 5354983 h 5641173"/>
              <a:gd name="connsiteX277" fmla="*/ 105588 w 11243827"/>
              <a:gd name="connsiteY277" fmla="*/ 5352169 h 5641173"/>
              <a:gd name="connsiteX278" fmla="*/ 89264 w 11243827"/>
              <a:gd name="connsiteY278" fmla="*/ 5348886 h 5641173"/>
              <a:gd name="connsiteX279" fmla="*/ 49794 w 11243827"/>
              <a:gd name="connsiteY279" fmla="*/ 5329950 h 5641173"/>
              <a:gd name="connsiteX280" fmla="*/ 19924 w 11243827"/>
              <a:gd name="connsiteY280" fmla="*/ 5334282 h 5641173"/>
              <a:gd name="connsiteX281" fmla="*/ 13819 w 11243827"/>
              <a:gd name="connsiteY281" fmla="*/ 5334653 h 5641173"/>
              <a:gd name="connsiteX282" fmla="*/ 13657 w 11243827"/>
              <a:gd name="connsiteY282" fmla="*/ 5334455 h 5641173"/>
              <a:gd name="connsiteX283" fmla="*/ 7139 w 11243827"/>
              <a:gd name="connsiteY283" fmla="*/ 5334438 h 5641173"/>
              <a:gd name="connsiteX284" fmla="*/ 2684 w 11243827"/>
              <a:gd name="connsiteY284" fmla="*/ 5335333 h 5641173"/>
              <a:gd name="connsiteX285" fmla="*/ 0 w 11243827"/>
              <a:gd name="connsiteY285" fmla="*/ 5335496 h 5641173"/>
              <a:gd name="connsiteX286" fmla="*/ 0 w 11243827"/>
              <a:gd name="connsiteY286" fmla="*/ 10592 h 5641173"/>
              <a:gd name="connsiteX287" fmla="*/ 11243827 w 11243827"/>
              <a:gd name="connsiteY287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441302 w 11243827"/>
              <a:gd name="connsiteY264" fmla="*/ 5307062 h 5641173"/>
              <a:gd name="connsiteX265" fmla="*/ 336819 w 11243827"/>
              <a:gd name="connsiteY265" fmla="*/ 5336690 h 5641173"/>
              <a:gd name="connsiteX266" fmla="*/ 215763 w 11243827"/>
              <a:gd name="connsiteY266" fmla="*/ 5332575 h 5641173"/>
              <a:gd name="connsiteX267" fmla="*/ 270932 w 11243827"/>
              <a:gd name="connsiteY267" fmla="*/ 5345451 h 5641173"/>
              <a:gd name="connsiteX268" fmla="*/ 194189 w 11243827"/>
              <a:gd name="connsiteY268" fmla="*/ 5343588 h 5641173"/>
              <a:gd name="connsiteX269" fmla="*/ 192552 w 11243827"/>
              <a:gd name="connsiteY269" fmla="*/ 5342845 h 5641173"/>
              <a:gd name="connsiteX270" fmla="*/ 178320 w 11243827"/>
              <a:gd name="connsiteY270" fmla="*/ 5343766 h 5641173"/>
              <a:gd name="connsiteX271" fmla="*/ 175596 w 11243827"/>
              <a:gd name="connsiteY271" fmla="*/ 5346411 h 5641173"/>
              <a:gd name="connsiteX272" fmla="*/ 165951 w 11243827"/>
              <a:gd name="connsiteY272" fmla="*/ 5347808 h 5641173"/>
              <a:gd name="connsiteX273" fmla="*/ 147287 w 11243827"/>
              <a:gd name="connsiteY273" fmla="*/ 5352625 h 5641173"/>
              <a:gd name="connsiteX274" fmla="*/ 143484 w 11243827"/>
              <a:gd name="connsiteY274" fmla="*/ 5351591 h 5641173"/>
              <a:gd name="connsiteX275" fmla="*/ 114847 w 11243827"/>
              <a:gd name="connsiteY275" fmla="*/ 5355844 h 5641173"/>
              <a:gd name="connsiteX276" fmla="*/ 114306 w 11243827"/>
              <a:gd name="connsiteY276" fmla="*/ 5354983 h 5641173"/>
              <a:gd name="connsiteX277" fmla="*/ 105588 w 11243827"/>
              <a:gd name="connsiteY277" fmla="*/ 5352169 h 5641173"/>
              <a:gd name="connsiteX278" fmla="*/ 89264 w 11243827"/>
              <a:gd name="connsiteY278" fmla="*/ 5348886 h 5641173"/>
              <a:gd name="connsiteX279" fmla="*/ 49794 w 11243827"/>
              <a:gd name="connsiteY279" fmla="*/ 5329950 h 5641173"/>
              <a:gd name="connsiteX280" fmla="*/ 19924 w 11243827"/>
              <a:gd name="connsiteY280" fmla="*/ 5334282 h 5641173"/>
              <a:gd name="connsiteX281" fmla="*/ 13819 w 11243827"/>
              <a:gd name="connsiteY281" fmla="*/ 5334653 h 5641173"/>
              <a:gd name="connsiteX282" fmla="*/ 13657 w 11243827"/>
              <a:gd name="connsiteY282" fmla="*/ 5334455 h 5641173"/>
              <a:gd name="connsiteX283" fmla="*/ 7139 w 11243827"/>
              <a:gd name="connsiteY283" fmla="*/ 5334438 h 5641173"/>
              <a:gd name="connsiteX284" fmla="*/ 2684 w 11243827"/>
              <a:gd name="connsiteY284" fmla="*/ 5335333 h 5641173"/>
              <a:gd name="connsiteX285" fmla="*/ 0 w 11243827"/>
              <a:gd name="connsiteY285" fmla="*/ 5335496 h 5641173"/>
              <a:gd name="connsiteX286" fmla="*/ 0 w 11243827"/>
              <a:gd name="connsiteY286" fmla="*/ 10592 h 5641173"/>
              <a:gd name="connsiteX287" fmla="*/ 11243827 w 11243827"/>
              <a:gd name="connsiteY287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441302 w 11243827"/>
              <a:gd name="connsiteY264" fmla="*/ 5307062 h 5641173"/>
              <a:gd name="connsiteX265" fmla="*/ 336819 w 11243827"/>
              <a:gd name="connsiteY265" fmla="*/ 5336690 h 5641173"/>
              <a:gd name="connsiteX266" fmla="*/ 270932 w 11243827"/>
              <a:gd name="connsiteY266" fmla="*/ 5345451 h 5641173"/>
              <a:gd name="connsiteX267" fmla="*/ 194189 w 11243827"/>
              <a:gd name="connsiteY267" fmla="*/ 5343588 h 5641173"/>
              <a:gd name="connsiteX268" fmla="*/ 192552 w 11243827"/>
              <a:gd name="connsiteY268" fmla="*/ 5342845 h 5641173"/>
              <a:gd name="connsiteX269" fmla="*/ 178320 w 11243827"/>
              <a:gd name="connsiteY269" fmla="*/ 5343766 h 5641173"/>
              <a:gd name="connsiteX270" fmla="*/ 175596 w 11243827"/>
              <a:gd name="connsiteY270" fmla="*/ 5346411 h 5641173"/>
              <a:gd name="connsiteX271" fmla="*/ 165951 w 11243827"/>
              <a:gd name="connsiteY271" fmla="*/ 5347808 h 5641173"/>
              <a:gd name="connsiteX272" fmla="*/ 147287 w 11243827"/>
              <a:gd name="connsiteY272" fmla="*/ 5352625 h 5641173"/>
              <a:gd name="connsiteX273" fmla="*/ 143484 w 11243827"/>
              <a:gd name="connsiteY273" fmla="*/ 5351591 h 5641173"/>
              <a:gd name="connsiteX274" fmla="*/ 114847 w 11243827"/>
              <a:gd name="connsiteY274" fmla="*/ 5355844 h 5641173"/>
              <a:gd name="connsiteX275" fmla="*/ 114306 w 11243827"/>
              <a:gd name="connsiteY275" fmla="*/ 5354983 h 5641173"/>
              <a:gd name="connsiteX276" fmla="*/ 105588 w 11243827"/>
              <a:gd name="connsiteY276" fmla="*/ 5352169 h 5641173"/>
              <a:gd name="connsiteX277" fmla="*/ 89264 w 11243827"/>
              <a:gd name="connsiteY277" fmla="*/ 5348886 h 5641173"/>
              <a:gd name="connsiteX278" fmla="*/ 49794 w 11243827"/>
              <a:gd name="connsiteY278" fmla="*/ 5329950 h 5641173"/>
              <a:gd name="connsiteX279" fmla="*/ 19924 w 11243827"/>
              <a:gd name="connsiteY279" fmla="*/ 5334282 h 5641173"/>
              <a:gd name="connsiteX280" fmla="*/ 13819 w 11243827"/>
              <a:gd name="connsiteY280" fmla="*/ 5334653 h 5641173"/>
              <a:gd name="connsiteX281" fmla="*/ 13657 w 11243827"/>
              <a:gd name="connsiteY281" fmla="*/ 5334455 h 5641173"/>
              <a:gd name="connsiteX282" fmla="*/ 7139 w 11243827"/>
              <a:gd name="connsiteY282" fmla="*/ 5334438 h 5641173"/>
              <a:gd name="connsiteX283" fmla="*/ 2684 w 11243827"/>
              <a:gd name="connsiteY283" fmla="*/ 5335333 h 5641173"/>
              <a:gd name="connsiteX284" fmla="*/ 0 w 11243827"/>
              <a:gd name="connsiteY284" fmla="*/ 5335496 h 5641173"/>
              <a:gd name="connsiteX285" fmla="*/ 0 w 11243827"/>
              <a:gd name="connsiteY285" fmla="*/ 10592 h 5641173"/>
              <a:gd name="connsiteX286" fmla="*/ 11243827 w 11243827"/>
              <a:gd name="connsiteY286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441302 w 11243827"/>
              <a:gd name="connsiteY264" fmla="*/ 5307062 h 5641173"/>
              <a:gd name="connsiteX265" fmla="*/ 336819 w 11243827"/>
              <a:gd name="connsiteY265" fmla="*/ 5336690 h 5641173"/>
              <a:gd name="connsiteX266" fmla="*/ 270932 w 11243827"/>
              <a:gd name="connsiteY266" fmla="*/ 5345451 h 5641173"/>
              <a:gd name="connsiteX267" fmla="*/ 194189 w 11243827"/>
              <a:gd name="connsiteY267" fmla="*/ 5343588 h 5641173"/>
              <a:gd name="connsiteX268" fmla="*/ 192552 w 11243827"/>
              <a:gd name="connsiteY268" fmla="*/ 5342845 h 5641173"/>
              <a:gd name="connsiteX269" fmla="*/ 178320 w 11243827"/>
              <a:gd name="connsiteY269" fmla="*/ 5343766 h 5641173"/>
              <a:gd name="connsiteX270" fmla="*/ 175596 w 11243827"/>
              <a:gd name="connsiteY270" fmla="*/ 5346411 h 5641173"/>
              <a:gd name="connsiteX271" fmla="*/ 165951 w 11243827"/>
              <a:gd name="connsiteY271" fmla="*/ 5347808 h 5641173"/>
              <a:gd name="connsiteX272" fmla="*/ 147287 w 11243827"/>
              <a:gd name="connsiteY272" fmla="*/ 5352625 h 5641173"/>
              <a:gd name="connsiteX273" fmla="*/ 143484 w 11243827"/>
              <a:gd name="connsiteY273" fmla="*/ 5351591 h 5641173"/>
              <a:gd name="connsiteX274" fmla="*/ 114847 w 11243827"/>
              <a:gd name="connsiteY274" fmla="*/ 5355844 h 5641173"/>
              <a:gd name="connsiteX275" fmla="*/ 114306 w 11243827"/>
              <a:gd name="connsiteY275" fmla="*/ 5354983 h 5641173"/>
              <a:gd name="connsiteX276" fmla="*/ 89264 w 11243827"/>
              <a:gd name="connsiteY276" fmla="*/ 5348886 h 5641173"/>
              <a:gd name="connsiteX277" fmla="*/ 49794 w 11243827"/>
              <a:gd name="connsiteY277" fmla="*/ 5329950 h 5641173"/>
              <a:gd name="connsiteX278" fmla="*/ 19924 w 11243827"/>
              <a:gd name="connsiteY278" fmla="*/ 5334282 h 5641173"/>
              <a:gd name="connsiteX279" fmla="*/ 13819 w 11243827"/>
              <a:gd name="connsiteY279" fmla="*/ 5334653 h 5641173"/>
              <a:gd name="connsiteX280" fmla="*/ 13657 w 11243827"/>
              <a:gd name="connsiteY280" fmla="*/ 5334455 h 5641173"/>
              <a:gd name="connsiteX281" fmla="*/ 7139 w 11243827"/>
              <a:gd name="connsiteY281" fmla="*/ 5334438 h 5641173"/>
              <a:gd name="connsiteX282" fmla="*/ 2684 w 11243827"/>
              <a:gd name="connsiteY282" fmla="*/ 5335333 h 5641173"/>
              <a:gd name="connsiteX283" fmla="*/ 0 w 11243827"/>
              <a:gd name="connsiteY283" fmla="*/ 5335496 h 5641173"/>
              <a:gd name="connsiteX284" fmla="*/ 0 w 11243827"/>
              <a:gd name="connsiteY284" fmla="*/ 10592 h 5641173"/>
              <a:gd name="connsiteX285" fmla="*/ 11243827 w 11243827"/>
              <a:gd name="connsiteY285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441302 w 11243827"/>
              <a:gd name="connsiteY264" fmla="*/ 5307062 h 5641173"/>
              <a:gd name="connsiteX265" fmla="*/ 336819 w 11243827"/>
              <a:gd name="connsiteY265" fmla="*/ 5336690 h 5641173"/>
              <a:gd name="connsiteX266" fmla="*/ 270932 w 11243827"/>
              <a:gd name="connsiteY266" fmla="*/ 5345451 h 5641173"/>
              <a:gd name="connsiteX267" fmla="*/ 194189 w 11243827"/>
              <a:gd name="connsiteY267" fmla="*/ 5343588 h 5641173"/>
              <a:gd name="connsiteX268" fmla="*/ 192552 w 11243827"/>
              <a:gd name="connsiteY268" fmla="*/ 5342845 h 5641173"/>
              <a:gd name="connsiteX269" fmla="*/ 178320 w 11243827"/>
              <a:gd name="connsiteY269" fmla="*/ 5343766 h 5641173"/>
              <a:gd name="connsiteX270" fmla="*/ 175596 w 11243827"/>
              <a:gd name="connsiteY270" fmla="*/ 5346411 h 5641173"/>
              <a:gd name="connsiteX271" fmla="*/ 165951 w 11243827"/>
              <a:gd name="connsiteY271" fmla="*/ 5347808 h 5641173"/>
              <a:gd name="connsiteX272" fmla="*/ 147287 w 11243827"/>
              <a:gd name="connsiteY272" fmla="*/ 5352625 h 5641173"/>
              <a:gd name="connsiteX273" fmla="*/ 114847 w 11243827"/>
              <a:gd name="connsiteY273" fmla="*/ 5355844 h 5641173"/>
              <a:gd name="connsiteX274" fmla="*/ 114306 w 11243827"/>
              <a:gd name="connsiteY274" fmla="*/ 5354983 h 5641173"/>
              <a:gd name="connsiteX275" fmla="*/ 89264 w 11243827"/>
              <a:gd name="connsiteY275" fmla="*/ 5348886 h 5641173"/>
              <a:gd name="connsiteX276" fmla="*/ 49794 w 11243827"/>
              <a:gd name="connsiteY276" fmla="*/ 5329950 h 5641173"/>
              <a:gd name="connsiteX277" fmla="*/ 19924 w 11243827"/>
              <a:gd name="connsiteY277" fmla="*/ 5334282 h 5641173"/>
              <a:gd name="connsiteX278" fmla="*/ 13819 w 11243827"/>
              <a:gd name="connsiteY278" fmla="*/ 5334653 h 5641173"/>
              <a:gd name="connsiteX279" fmla="*/ 13657 w 11243827"/>
              <a:gd name="connsiteY279" fmla="*/ 5334455 h 5641173"/>
              <a:gd name="connsiteX280" fmla="*/ 7139 w 11243827"/>
              <a:gd name="connsiteY280" fmla="*/ 5334438 h 5641173"/>
              <a:gd name="connsiteX281" fmla="*/ 2684 w 11243827"/>
              <a:gd name="connsiteY281" fmla="*/ 5335333 h 5641173"/>
              <a:gd name="connsiteX282" fmla="*/ 0 w 11243827"/>
              <a:gd name="connsiteY282" fmla="*/ 5335496 h 5641173"/>
              <a:gd name="connsiteX283" fmla="*/ 0 w 11243827"/>
              <a:gd name="connsiteY283" fmla="*/ 10592 h 5641173"/>
              <a:gd name="connsiteX284" fmla="*/ 11243827 w 11243827"/>
              <a:gd name="connsiteY284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31268 w 11243827"/>
              <a:gd name="connsiteY238" fmla="*/ 5350530 h 5641173"/>
              <a:gd name="connsiteX239" fmla="*/ 1112024 w 11243827"/>
              <a:gd name="connsiteY239" fmla="*/ 5345786 h 5641173"/>
              <a:gd name="connsiteX240" fmla="*/ 1100870 w 11243827"/>
              <a:gd name="connsiteY240" fmla="*/ 5343651 h 5641173"/>
              <a:gd name="connsiteX241" fmla="*/ 1096383 w 11243827"/>
              <a:gd name="connsiteY241" fmla="*/ 5343015 h 5641173"/>
              <a:gd name="connsiteX242" fmla="*/ 1085571 w 11243827"/>
              <a:gd name="connsiteY242" fmla="*/ 5345836 h 5641173"/>
              <a:gd name="connsiteX243" fmla="*/ 1073168 w 11243827"/>
              <a:gd name="connsiteY243" fmla="*/ 5341521 h 5641173"/>
              <a:gd name="connsiteX244" fmla="*/ 1058039 w 11243827"/>
              <a:gd name="connsiteY244" fmla="*/ 5343504 h 5641173"/>
              <a:gd name="connsiteX245" fmla="*/ 1055426 w 11243827"/>
              <a:gd name="connsiteY245" fmla="*/ 5339088 h 5641173"/>
              <a:gd name="connsiteX246" fmla="*/ 1044738 w 11243827"/>
              <a:gd name="connsiteY246" fmla="*/ 5333063 h 5641173"/>
              <a:gd name="connsiteX247" fmla="*/ 1033909 w 11243827"/>
              <a:gd name="connsiteY247" fmla="*/ 5335680 h 5641173"/>
              <a:gd name="connsiteX248" fmla="*/ 1012649 w 11243827"/>
              <a:gd name="connsiteY248" fmla="*/ 5334541 h 5641173"/>
              <a:gd name="connsiteX249" fmla="*/ 1007115 w 11243827"/>
              <a:gd name="connsiteY249" fmla="*/ 5332775 h 5641173"/>
              <a:gd name="connsiteX250" fmla="*/ 986002 w 11243827"/>
              <a:gd name="connsiteY250" fmla="*/ 5334906 h 5641173"/>
              <a:gd name="connsiteX251" fmla="*/ 953418 w 11243827"/>
              <a:gd name="connsiteY251" fmla="*/ 5333901 h 5641173"/>
              <a:gd name="connsiteX252" fmla="*/ 916854 w 11243827"/>
              <a:gd name="connsiteY252" fmla="*/ 5329435 h 5641173"/>
              <a:gd name="connsiteX253" fmla="*/ 905651 w 11243827"/>
              <a:gd name="connsiteY253" fmla="*/ 5332114 h 5641173"/>
              <a:gd name="connsiteX254" fmla="*/ 836961 w 11243827"/>
              <a:gd name="connsiteY254" fmla="*/ 5330803 h 5641173"/>
              <a:gd name="connsiteX255" fmla="*/ 817627 w 11243827"/>
              <a:gd name="connsiteY255" fmla="*/ 5330580 h 5641173"/>
              <a:gd name="connsiteX256" fmla="*/ 801817 w 11243827"/>
              <a:gd name="connsiteY256" fmla="*/ 5325937 h 5641173"/>
              <a:gd name="connsiteX257" fmla="*/ 798857 w 11243827"/>
              <a:gd name="connsiteY257" fmla="*/ 5320979 h 5641173"/>
              <a:gd name="connsiteX258" fmla="*/ 788354 w 11243827"/>
              <a:gd name="connsiteY258" fmla="*/ 5320143 h 5641173"/>
              <a:gd name="connsiteX259" fmla="*/ 785726 w 11243827"/>
              <a:gd name="connsiteY259" fmla="*/ 5318989 h 5641173"/>
              <a:gd name="connsiteX260" fmla="*/ 770507 w 11243827"/>
              <a:gd name="connsiteY260" fmla="*/ 5313309 h 5641173"/>
              <a:gd name="connsiteX261" fmla="*/ 733810 w 11243827"/>
              <a:gd name="connsiteY261" fmla="*/ 5324286 h 5641173"/>
              <a:gd name="connsiteX262" fmla="*/ 692117 w 11243827"/>
              <a:gd name="connsiteY262" fmla="*/ 5318786 h 5641173"/>
              <a:gd name="connsiteX263" fmla="*/ 574943 w 11243827"/>
              <a:gd name="connsiteY263" fmla="*/ 5327578 h 5641173"/>
              <a:gd name="connsiteX264" fmla="*/ 441302 w 11243827"/>
              <a:gd name="connsiteY264" fmla="*/ 5307062 h 5641173"/>
              <a:gd name="connsiteX265" fmla="*/ 336819 w 11243827"/>
              <a:gd name="connsiteY265" fmla="*/ 5336690 h 5641173"/>
              <a:gd name="connsiteX266" fmla="*/ 270932 w 11243827"/>
              <a:gd name="connsiteY266" fmla="*/ 5345451 h 5641173"/>
              <a:gd name="connsiteX267" fmla="*/ 194189 w 11243827"/>
              <a:gd name="connsiteY267" fmla="*/ 5343588 h 5641173"/>
              <a:gd name="connsiteX268" fmla="*/ 192552 w 11243827"/>
              <a:gd name="connsiteY268" fmla="*/ 5342845 h 5641173"/>
              <a:gd name="connsiteX269" fmla="*/ 178320 w 11243827"/>
              <a:gd name="connsiteY269" fmla="*/ 5343766 h 5641173"/>
              <a:gd name="connsiteX270" fmla="*/ 175596 w 11243827"/>
              <a:gd name="connsiteY270" fmla="*/ 5346411 h 5641173"/>
              <a:gd name="connsiteX271" fmla="*/ 147287 w 11243827"/>
              <a:gd name="connsiteY271" fmla="*/ 5352625 h 5641173"/>
              <a:gd name="connsiteX272" fmla="*/ 114847 w 11243827"/>
              <a:gd name="connsiteY272" fmla="*/ 5355844 h 5641173"/>
              <a:gd name="connsiteX273" fmla="*/ 114306 w 11243827"/>
              <a:gd name="connsiteY273" fmla="*/ 5354983 h 5641173"/>
              <a:gd name="connsiteX274" fmla="*/ 89264 w 11243827"/>
              <a:gd name="connsiteY274" fmla="*/ 5348886 h 5641173"/>
              <a:gd name="connsiteX275" fmla="*/ 49794 w 11243827"/>
              <a:gd name="connsiteY275" fmla="*/ 5329950 h 5641173"/>
              <a:gd name="connsiteX276" fmla="*/ 19924 w 11243827"/>
              <a:gd name="connsiteY276" fmla="*/ 5334282 h 5641173"/>
              <a:gd name="connsiteX277" fmla="*/ 13819 w 11243827"/>
              <a:gd name="connsiteY277" fmla="*/ 5334653 h 5641173"/>
              <a:gd name="connsiteX278" fmla="*/ 13657 w 11243827"/>
              <a:gd name="connsiteY278" fmla="*/ 5334455 h 5641173"/>
              <a:gd name="connsiteX279" fmla="*/ 7139 w 11243827"/>
              <a:gd name="connsiteY279" fmla="*/ 5334438 h 5641173"/>
              <a:gd name="connsiteX280" fmla="*/ 2684 w 11243827"/>
              <a:gd name="connsiteY280" fmla="*/ 5335333 h 5641173"/>
              <a:gd name="connsiteX281" fmla="*/ 0 w 11243827"/>
              <a:gd name="connsiteY281" fmla="*/ 5335496 h 5641173"/>
              <a:gd name="connsiteX282" fmla="*/ 0 w 11243827"/>
              <a:gd name="connsiteY282" fmla="*/ 10592 h 5641173"/>
              <a:gd name="connsiteX283" fmla="*/ 11243827 w 11243827"/>
              <a:gd name="connsiteY283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37272 w 11243827"/>
              <a:gd name="connsiteY237" fmla="*/ 5351191 h 5641173"/>
              <a:gd name="connsiteX238" fmla="*/ 1112024 w 11243827"/>
              <a:gd name="connsiteY238" fmla="*/ 5345786 h 5641173"/>
              <a:gd name="connsiteX239" fmla="*/ 1100870 w 11243827"/>
              <a:gd name="connsiteY239" fmla="*/ 5343651 h 5641173"/>
              <a:gd name="connsiteX240" fmla="*/ 1096383 w 11243827"/>
              <a:gd name="connsiteY240" fmla="*/ 5343015 h 5641173"/>
              <a:gd name="connsiteX241" fmla="*/ 1085571 w 11243827"/>
              <a:gd name="connsiteY241" fmla="*/ 5345836 h 5641173"/>
              <a:gd name="connsiteX242" fmla="*/ 1073168 w 11243827"/>
              <a:gd name="connsiteY242" fmla="*/ 5341521 h 5641173"/>
              <a:gd name="connsiteX243" fmla="*/ 1058039 w 11243827"/>
              <a:gd name="connsiteY243" fmla="*/ 5343504 h 5641173"/>
              <a:gd name="connsiteX244" fmla="*/ 1055426 w 11243827"/>
              <a:gd name="connsiteY244" fmla="*/ 5339088 h 5641173"/>
              <a:gd name="connsiteX245" fmla="*/ 1044738 w 11243827"/>
              <a:gd name="connsiteY245" fmla="*/ 5333063 h 5641173"/>
              <a:gd name="connsiteX246" fmla="*/ 1033909 w 11243827"/>
              <a:gd name="connsiteY246" fmla="*/ 5335680 h 5641173"/>
              <a:gd name="connsiteX247" fmla="*/ 1012649 w 11243827"/>
              <a:gd name="connsiteY247" fmla="*/ 5334541 h 5641173"/>
              <a:gd name="connsiteX248" fmla="*/ 1007115 w 11243827"/>
              <a:gd name="connsiteY248" fmla="*/ 5332775 h 5641173"/>
              <a:gd name="connsiteX249" fmla="*/ 986002 w 11243827"/>
              <a:gd name="connsiteY249" fmla="*/ 5334906 h 5641173"/>
              <a:gd name="connsiteX250" fmla="*/ 953418 w 11243827"/>
              <a:gd name="connsiteY250" fmla="*/ 5333901 h 5641173"/>
              <a:gd name="connsiteX251" fmla="*/ 916854 w 11243827"/>
              <a:gd name="connsiteY251" fmla="*/ 5329435 h 5641173"/>
              <a:gd name="connsiteX252" fmla="*/ 905651 w 11243827"/>
              <a:gd name="connsiteY252" fmla="*/ 5332114 h 5641173"/>
              <a:gd name="connsiteX253" fmla="*/ 836961 w 11243827"/>
              <a:gd name="connsiteY253" fmla="*/ 5330803 h 5641173"/>
              <a:gd name="connsiteX254" fmla="*/ 817627 w 11243827"/>
              <a:gd name="connsiteY254" fmla="*/ 5330580 h 5641173"/>
              <a:gd name="connsiteX255" fmla="*/ 801817 w 11243827"/>
              <a:gd name="connsiteY255" fmla="*/ 5325937 h 5641173"/>
              <a:gd name="connsiteX256" fmla="*/ 798857 w 11243827"/>
              <a:gd name="connsiteY256" fmla="*/ 5320979 h 5641173"/>
              <a:gd name="connsiteX257" fmla="*/ 788354 w 11243827"/>
              <a:gd name="connsiteY257" fmla="*/ 5320143 h 5641173"/>
              <a:gd name="connsiteX258" fmla="*/ 785726 w 11243827"/>
              <a:gd name="connsiteY258" fmla="*/ 5318989 h 5641173"/>
              <a:gd name="connsiteX259" fmla="*/ 770507 w 11243827"/>
              <a:gd name="connsiteY259" fmla="*/ 5313309 h 5641173"/>
              <a:gd name="connsiteX260" fmla="*/ 733810 w 11243827"/>
              <a:gd name="connsiteY260" fmla="*/ 5324286 h 5641173"/>
              <a:gd name="connsiteX261" fmla="*/ 692117 w 11243827"/>
              <a:gd name="connsiteY261" fmla="*/ 5318786 h 5641173"/>
              <a:gd name="connsiteX262" fmla="*/ 574943 w 11243827"/>
              <a:gd name="connsiteY262" fmla="*/ 5327578 h 5641173"/>
              <a:gd name="connsiteX263" fmla="*/ 441302 w 11243827"/>
              <a:gd name="connsiteY263" fmla="*/ 5307062 h 5641173"/>
              <a:gd name="connsiteX264" fmla="*/ 336819 w 11243827"/>
              <a:gd name="connsiteY264" fmla="*/ 5336690 h 5641173"/>
              <a:gd name="connsiteX265" fmla="*/ 270932 w 11243827"/>
              <a:gd name="connsiteY265" fmla="*/ 5345451 h 5641173"/>
              <a:gd name="connsiteX266" fmla="*/ 194189 w 11243827"/>
              <a:gd name="connsiteY266" fmla="*/ 5343588 h 5641173"/>
              <a:gd name="connsiteX267" fmla="*/ 192552 w 11243827"/>
              <a:gd name="connsiteY267" fmla="*/ 5342845 h 5641173"/>
              <a:gd name="connsiteX268" fmla="*/ 178320 w 11243827"/>
              <a:gd name="connsiteY268" fmla="*/ 5343766 h 5641173"/>
              <a:gd name="connsiteX269" fmla="*/ 175596 w 11243827"/>
              <a:gd name="connsiteY269" fmla="*/ 5346411 h 5641173"/>
              <a:gd name="connsiteX270" fmla="*/ 147287 w 11243827"/>
              <a:gd name="connsiteY270" fmla="*/ 5352625 h 5641173"/>
              <a:gd name="connsiteX271" fmla="*/ 114847 w 11243827"/>
              <a:gd name="connsiteY271" fmla="*/ 5355844 h 5641173"/>
              <a:gd name="connsiteX272" fmla="*/ 114306 w 11243827"/>
              <a:gd name="connsiteY272" fmla="*/ 5354983 h 5641173"/>
              <a:gd name="connsiteX273" fmla="*/ 89264 w 11243827"/>
              <a:gd name="connsiteY273" fmla="*/ 5348886 h 5641173"/>
              <a:gd name="connsiteX274" fmla="*/ 49794 w 11243827"/>
              <a:gd name="connsiteY274" fmla="*/ 5329950 h 5641173"/>
              <a:gd name="connsiteX275" fmla="*/ 19924 w 11243827"/>
              <a:gd name="connsiteY275" fmla="*/ 5334282 h 5641173"/>
              <a:gd name="connsiteX276" fmla="*/ 13819 w 11243827"/>
              <a:gd name="connsiteY276" fmla="*/ 5334653 h 5641173"/>
              <a:gd name="connsiteX277" fmla="*/ 13657 w 11243827"/>
              <a:gd name="connsiteY277" fmla="*/ 5334455 h 5641173"/>
              <a:gd name="connsiteX278" fmla="*/ 7139 w 11243827"/>
              <a:gd name="connsiteY278" fmla="*/ 5334438 h 5641173"/>
              <a:gd name="connsiteX279" fmla="*/ 2684 w 11243827"/>
              <a:gd name="connsiteY279" fmla="*/ 5335333 h 5641173"/>
              <a:gd name="connsiteX280" fmla="*/ 0 w 11243827"/>
              <a:gd name="connsiteY280" fmla="*/ 5335496 h 5641173"/>
              <a:gd name="connsiteX281" fmla="*/ 0 w 11243827"/>
              <a:gd name="connsiteY281" fmla="*/ 10592 h 5641173"/>
              <a:gd name="connsiteX282" fmla="*/ 11243827 w 11243827"/>
              <a:gd name="connsiteY282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12024 w 11243827"/>
              <a:gd name="connsiteY237" fmla="*/ 5345786 h 5641173"/>
              <a:gd name="connsiteX238" fmla="*/ 1100870 w 11243827"/>
              <a:gd name="connsiteY238" fmla="*/ 5343651 h 5641173"/>
              <a:gd name="connsiteX239" fmla="*/ 1096383 w 11243827"/>
              <a:gd name="connsiteY239" fmla="*/ 5343015 h 5641173"/>
              <a:gd name="connsiteX240" fmla="*/ 1085571 w 11243827"/>
              <a:gd name="connsiteY240" fmla="*/ 5345836 h 5641173"/>
              <a:gd name="connsiteX241" fmla="*/ 1073168 w 11243827"/>
              <a:gd name="connsiteY241" fmla="*/ 5341521 h 5641173"/>
              <a:gd name="connsiteX242" fmla="*/ 1058039 w 11243827"/>
              <a:gd name="connsiteY242" fmla="*/ 5343504 h 5641173"/>
              <a:gd name="connsiteX243" fmla="*/ 1055426 w 11243827"/>
              <a:gd name="connsiteY243" fmla="*/ 5339088 h 5641173"/>
              <a:gd name="connsiteX244" fmla="*/ 1044738 w 11243827"/>
              <a:gd name="connsiteY244" fmla="*/ 5333063 h 5641173"/>
              <a:gd name="connsiteX245" fmla="*/ 1033909 w 11243827"/>
              <a:gd name="connsiteY245" fmla="*/ 5335680 h 5641173"/>
              <a:gd name="connsiteX246" fmla="*/ 1012649 w 11243827"/>
              <a:gd name="connsiteY246" fmla="*/ 5334541 h 5641173"/>
              <a:gd name="connsiteX247" fmla="*/ 1007115 w 11243827"/>
              <a:gd name="connsiteY247" fmla="*/ 5332775 h 5641173"/>
              <a:gd name="connsiteX248" fmla="*/ 986002 w 11243827"/>
              <a:gd name="connsiteY248" fmla="*/ 5334906 h 5641173"/>
              <a:gd name="connsiteX249" fmla="*/ 953418 w 11243827"/>
              <a:gd name="connsiteY249" fmla="*/ 5333901 h 5641173"/>
              <a:gd name="connsiteX250" fmla="*/ 916854 w 11243827"/>
              <a:gd name="connsiteY250" fmla="*/ 5329435 h 5641173"/>
              <a:gd name="connsiteX251" fmla="*/ 905651 w 11243827"/>
              <a:gd name="connsiteY251" fmla="*/ 5332114 h 5641173"/>
              <a:gd name="connsiteX252" fmla="*/ 836961 w 11243827"/>
              <a:gd name="connsiteY252" fmla="*/ 5330803 h 5641173"/>
              <a:gd name="connsiteX253" fmla="*/ 817627 w 11243827"/>
              <a:gd name="connsiteY253" fmla="*/ 5330580 h 5641173"/>
              <a:gd name="connsiteX254" fmla="*/ 801817 w 11243827"/>
              <a:gd name="connsiteY254" fmla="*/ 5325937 h 5641173"/>
              <a:gd name="connsiteX255" fmla="*/ 798857 w 11243827"/>
              <a:gd name="connsiteY255" fmla="*/ 5320979 h 5641173"/>
              <a:gd name="connsiteX256" fmla="*/ 788354 w 11243827"/>
              <a:gd name="connsiteY256" fmla="*/ 5320143 h 5641173"/>
              <a:gd name="connsiteX257" fmla="*/ 785726 w 11243827"/>
              <a:gd name="connsiteY257" fmla="*/ 5318989 h 5641173"/>
              <a:gd name="connsiteX258" fmla="*/ 770507 w 11243827"/>
              <a:gd name="connsiteY258" fmla="*/ 5313309 h 5641173"/>
              <a:gd name="connsiteX259" fmla="*/ 733810 w 11243827"/>
              <a:gd name="connsiteY259" fmla="*/ 5324286 h 5641173"/>
              <a:gd name="connsiteX260" fmla="*/ 692117 w 11243827"/>
              <a:gd name="connsiteY260" fmla="*/ 5318786 h 5641173"/>
              <a:gd name="connsiteX261" fmla="*/ 574943 w 11243827"/>
              <a:gd name="connsiteY261" fmla="*/ 5327578 h 5641173"/>
              <a:gd name="connsiteX262" fmla="*/ 441302 w 11243827"/>
              <a:gd name="connsiteY262" fmla="*/ 5307062 h 5641173"/>
              <a:gd name="connsiteX263" fmla="*/ 336819 w 11243827"/>
              <a:gd name="connsiteY263" fmla="*/ 5336690 h 5641173"/>
              <a:gd name="connsiteX264" fmla="*/ 270932 w 11243827"/>
              <a:gd name="connsiteY264" fmla="*/ 5345451 h 5641173"/>
              <a:gd name="connsiteX265" fmla="*/ 194189 w 11243827"/>
              <a:gd name="connsiteY265" fmla="*/ 5343588 h 5641173"/>
              <a:gd name="connsiteX266" fmla="*/ 192552 w 11243827"/>
              <a:gd name="connsiteY266" fmla="*/ 5342845 h 5641173"/>
              <a:gd name="connsiteX267" fmla="*/ 178320 w 11243827"/>
              <a:gd name="connsiteY267" fmla="*/ 5343766 h 5641173"/>
              <a:gd name="connsiteX268" fmla="*/ 175596 w 11243827"/>
              <a:gd name="connsiteY268" fmla="*/ 5346411 h 5641173"/>
              <a:gd name="connsiteX269" fmla="*/ 147287 w 11243827"/>
              <a:gd name="connsiteY269" fmla="*/ 5352625 h 5641173"/>
              <a:gd name="connsiteX270" fmla="*/ 114847 w 11243827"/>
              <a:gd name="connsiteY270" fmla="*/ 5355844 h 5641173"/>
              <a:gd name="connsiteX271" fmla="*/ 114306 w 11243827"/>
              <a:gd name="connsiteY271" fmla="*/ 5354983 h 5641173"/>
              <a:gd name="connsiteX272" fmla="*/ 89264 w 11243827"/>
              <a:gd name="connsiteY272" fmla="*/ 5348886 h 5641173"/>
              <a:gd name="connsiteX273" fmla="*/ 49794 w 11243827"/>
              <a:gd name="connsiteY273" fmla="*/ 5329950 h 5641173"/>
              <a:gd name="connsiteX274" fmla="*/ 19924 w 11243827"/>
              <a:gd name="connsiteY274" fmla="*/ 5334282 h 5641173"/>
              <a:gd name="connsiteX275" fmla="*/ 13819 w 11243827"/>
              <a:gd name="connsiteY275" fmla="*/ 5334653 h 5641173"/>
              <a:gd name="connsiteX276" fmla="*/ 13657 w 11243827"/>
              <a:gd name="connsiteY276" fmla="*/ 5334455 h 5641173"/>
              <a:gd name="connsiteX277" fmla="*/ 7139 w 11243827"/>
              <a:gd name="connsiteY277" fmla="*/ 5334438 h 5641173"/>
              <a:gd name="connsiteX278" fmla="*/ 2684 w 11243827"/>
              <a:gd name="connsiteY278" fmla="*/ 5335333 h 5641173"/>
              <a:gd name="connsiteX279" fmla="*/ 0 w 11243827"/>
              <a:gd name="connsiteY279" fmla="*/ 5335496 h 5641173"/>
              <a:gd name="connsiteX280" fmla="*/ 0 w 11243827"/>
              <a:gd name="connsiteY280" fmla="*/ 10592 h 5641173"/>
              <a:gd name="connsiteX281" fmla="*/ 11243827 w 11243827"/>
              <a:gd name="connsiteY281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12024 w 11243827"/>
              <a:gd name="connsiteY237" fmla="*/ 5345786 h 5641173"/>
              <a:gd name="connsiteX238" fmla="*/ 1100870 w 11243827"/>
              <a:gd name="connsiteY238" fmla="*/ 5343651 h 5641173"/>
              <a:gd name="connsiteX239" fmla="*/ 1096383 w 11243827"/>
              <a:gd name="connsiteY239" fmla="*/ 5343015 h 5641173"/>
              <a:gd name="connsiteX240" fmla="*/ 1085571 w 11243827"/>
              <a:gd name="connsiteY240" fmla="*/ 5345836 h 5641173"/>
              <a:gd name="connsiteX241" fmla="*/ 1058039 w 11243827"/>
              <a:gd name="connsiteY241" fmla="*/ 5343504 h 5641173"/>
              <a:gd name="connsiteX242" fmla="*/ 1055426 w 11243827"/>
              <a:gd name="connsiteY242" fmla="*/ 5339088 h 5641173"/>
              <a:gd name="connsiteX243" fmla="*/ 1044738 w 11243827"/>
              <a:gd name="connsiteY243" fmla="*/ 5333063 h 5641173"/>
              <a:gd name="connsiteX244" fmla="*/ 1033909 w 11243827"/>
              <a:gd name="connsiteY244" fmla="*/ 5335680 h 5641173"/>
              <a:gd name="connsiteX245" fmla="*/ 1012649 w 11243827"/>
              <a:gd name="connsiteY245" fmla="*/ 5334541 h 5641173"/>
              <a:gd name="connsiteX246" fmla="*/ 1007115 w 11243827"/>
              <a:gd name="connsiteY246" fmla="*/ 5332775 h 5641173"/>
              <a:gd name="connsiteX247" fmla="*/ 986002 w 11243827"/>
              <a:gd name="connsiteY247" fmla="*/ 5334906 h 5641173"/>
              <a:gd name="connsiteX248" fmla="*/ 953418 w 11243827"/>
              <a:gd name="connsiteY248" fmla="*/ 5333901 h 5641173"/>
              <a:gd name="connsiteX249" fmla="*/ 916854 w 11243827"/>
              <a:gd name="connsiteY249" fmla="*/ 5329435 h 5641173"/>
              <a:gd name="connsiteX250" fmla="*/ 905651 w 11243827"/>
              <a:gd name="connsiteY250" fmla="*/ 5332114 h 5641173"/>
              <a:gd name="connsiteX251" fmla="*/ 836961 w 11243827"/>
              <a:gd name="connsiteY251" fmla="*/ 5330803 h 5641173"/>
              <a:gd name="connsiteX252" fmla="*/ 817627 w 11243827"/>
              <a:gd name="connsiteY252" fmla="*/ 5330580 h 5641173"/>
              <a:gd name="connsiteX253" fmla="*/ 801817 w 11243827"/>
              <a:gd name="connsiteY253" fmla="*/ 5325937 h 5641173"/>
              <a:gd name="connsiteX254" fmla="*/ 798857 w 11243827"/>
              <a:gd name="connsiteY254" fmla="*/ 5320979 h 5641173"/>
              <a:gd name="connsiteX255" fmla="*/ 788354 w 11243827"/>
              <a:gd name="connsiteY255" fmla="*/ 5320143 h 5641173"/>
              <a:gd name="connsiteX256" fmla="*/ 785726 w 11243827"/>
              <a:gd name="connsiteY256" fmla="*/ 5318989 h 5641173"/>
              <a:gd name="connsiteX257" fmla="*/ 770507 w 11243827"/>
              <a:gd name="connsiteY257" fmla="*/ 5313309 h 5641173"/>
              <a:gd name="connsiteX258" fmla="*/ 733810 w 11243827"/>
              <a:gd name="connsiteY258" fmla="*/ 5324286 h 5641173"/>
              <a:gd name="connsiteX259" fmla="*/ 692117 w 11243827"/>
              <a:gd name="connsiteY259" fmla="*/ 5318786 h 5641173"/>
              <a:gd name="connsiteX260" fmla="*/ 574943 w 11243827"/>
              <a:gd name="connsiteY260" fmla="*/ 5327578 h 5641173"/>
              <a:gd name="connsiteX261" fmla="*/ 441302 w 11243827"/>
              <a:gd name="connsiteY261" fmla="*/ 5307062 h 5641173"/>
              <a:gd name="connsiteX262" fmla="*/ 336819 w 11243827"/>
              <a:gd name="connsiteY262" fmla="*/ 5336690 h 5641173"/>
              <a:gd name="connsiteX263" fmla="*/ 270932 w 11243827"/>
              <a:gd name="connsiteY263" fmla="*/ 5345451 h 5641173"/>
              <a:gd name="connsiteX264" fmla="*/ 194189 w 11243827"/>
              <a:gd name="connsiteY264" fmla="*/ 5343588 h 5641173"/>
              <a:gd name="connsiteX265" fmla="*/ 192552 w 11243827"/>
              <a:gd name="connsiteY265" fmla="*/ 5342845 h 5641173"/>
              <a:gd name="connsiteX266" fmla="*/ 178320 w 11243827"/>
              <a:gd name="connsiteY266" fmla="*/ 5343766 h 5641173"/>
              <a:gd name="connsiteX267" fmla="*/ 175596 w 11243827"/>
              <a:gd name="connsiteY267" fmla="*/ 5346411 h 5641173"/>
              <a:gd name="connsiteX268" fmla="*/ 147287 w 11243827"/>
              <a:gd name="connsiteY268" fmla="*/ 5352625 h 5641173"/>
              <a:gd name="connsiteX269" fmla="*/ 114847 w 11243827"/>
              <a:gd name="connsiteY269" fmla="*/ 5355844 h 5641173"/>
              <a:gd name="connsiteX270" fmla="*/ 114306 w 11243827"/>
              <a:gd name="connsiteY270" fmla="*/ 5354983 h 5641173"/>
              <a:gd name="connsiteX271" fmla="*/ 89264 w 11243827"/>
              <a:gd name="connsiteY271" fmla="*/ 5348886 h 5641173"/>
              <a:gd name="connsiteX272" fmla="*/ 49794 w 11243827"/>
              <a:gd name="connsiteY272" fmla="*/ 5329950 h 5641173"/>
              <a:gd name="connsiteX273" fmla="*/ 19924 w 11243827"/>
              <a:gd name="connsiteY273" fmla="*/ 5334282 h 5641173"/>
              <a:gd name="connsiteX274" fmla="*/ 13819 w 11243827"/>
              <a:gd name="connsiteY274" fmla="*/ 5334653 h 5641173"/>
              <a:gd name="connsiteX275" fmla="*/ 13657 w 11243827"/>
              <a:gd name="connsiteY275" fmla="*/ 5334455 h 5641173"/>
              <a:gd name="connsiteX276" fmla="*/ 7139 w 11243827"/>
              <a:gd name="connsiteY276" fmla="*/ 5334438 h 5641173"/>
              <a:gd name="connsiteX277" fmla="*/ 2684 w 11243827"/>
              <a:gd name="connsiteY277" fmla="*/ 5335333 h 5641173"/>
              <a:gd name="connsiteX278" fmla="*/ 0 w 11243827"/>
              <a:gd name="connsiteY278" fmla="*/ 5335496 h 5641173"/>
              <a:gd name="connsiteX279" fmla="*/ 0 w 11243827"/>
              <a:gd name="connsiteY279" fmla="*/ 10592 h 5641173"/>
              <a:gd name="connsiteX280" fmla="*/ 11243827 w 11243827"/>
              <a:gd name="connsiteY280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12024 w 11243827"/>
              <a:gd name="connsiteY237" fmla="*/ 5345786 h 5641173"/>
              <a:gd name="connsiteX238" fmla="*/ 1100870 w 11243827"/>
              <a:gd name="connsiteY238" fmla="*/ 5343651 h 5641173"/>
              <a:gd name="connsiteX239" fmla="*/ 1096383 w 11243827"/>
              <a:gd name="connsiteY239" fmla="*/ 5343015 h 5641173"/>
              <a:gd name="connsiteX240" fmla="*/ 1085571 w 11243827"/>
              <a:gd name="connsiteY240" fmla="*/ 5358836 h 5641173"/>
              <a:gd name="connsiteX241" fmla="*/ 1058039 w 11243827"/>
              <a:gd name="connsiteY241" fmla="*/ 5343504 h 5641173"/>
              <a:gd name="connsiteX242" fmla="*/ 1055426 w 11243827"/>
              <a:gd name="connsiteY242" fmla="*/ 5339088 h 5641173"/>
              <a:gd name="connsiteX243" fmla="*/ 1044738 w 11243827"/>
              <a:gd name="connsiteY243" fmla="*/ 5333063 h 5641173"/>
              <a:gd name="connsiteX244" fmla="*/ 1033909 w 11243827"/>
              <a:gd name="connsiteY244" fmla="*/ 5335680 h 5641173"/>
              <a:gd name="connsiteX245" fmla="*/ 1012649 w 11243827"/>
              <a:gd name="connsiteY245" fmla="*/ 5334541 h 5641173"/>
              <a:gd name="connsiteX246" fmla="*/ 1007115 w 11243827"/>
              <a:gd name="connsiteY246" fmla="*/ 5332775 h 5641173"/>
              <a:gd name="connsiteX247" fmla="*/ 986002 w 11243827"/>
              <a:gd name="connsiteY247" fmla="*/ 5334906 h 5641173"/>
              <a:gd name="connsiteX248" fmla="*/ 953418 w 11243827"/>
              <a:gd name="connsiteY248" fmla="*/ 5333901 h 5641173"/>
              <a:gd name="connsiteX249" fmla="*/ 916854 w 11243827"/>
              <a:gd name="connsiteY249" fmla="*/ 5329435 h 5641173"/>
              <a:gd name="connsiteX250" fmla="*/ 905651 w 11243827"/>
              <a:gd name="connsiteY250" fmla="*/ 5332114 h 5641173"/>
              <a:gd name="connsiteX251" fmla="*/ 836961 w 11243827"/>
              <a:gd name="connsiteY251" fmla="*/ 5330803 h 5641173"/>
              <a:gd name="connsiteX252" fmla="*/ 817627 w 11243827"/>
              <a:gd name="connsiteY252" fmla="*/ 5330580 h 5641173"/>
              <a:gd name="connsiteX253" fmla="*/ 801817 w 11243827"/>
              <a:gd name="connsiteY253" fmla="*/ 5325937 h 5641173"/>
              <a:gd name="connsiteX254" fmla="*/ 798857 w 11243827"/>
              <a:gd name="connsiteY254" fmla="*/ 5320979 h 5641173"/>
              <a:gd name="connsiteX255" fmla="*/ 788354 w 11243827"/>
              <a:gd name="connsiteY255" fmla="*/ 5320143 h 5641173"/>
              <a:gd name="connsiteX256" fmla="*/ 785726 w 11243827"/>
              <a:gd name="connsiteY256" fmla="*/ 5318989 h 5641173"/>
              <a:gd name="connsiteX257" fmla="*/ 770507 w 11243827"/>
              <a:gd name="connsiteY257" fmla="*/ 5313309 h 5641173"/>
              <a:gd name="connsiteX258" fmla="*/ 733810 w 11243827"/>
              <a:gd name="connsiteY258" fmla="*/ 5324286 h 5641173"/>
              <a:gd name="connsiteX259" fmla="*/ 692117 w 11243827"/>
              <a:gd name="connsiteY259" fmla="*/ 5318786 h 5641173"/>
              <a:gd name="connsiteX260" fmla="*/ 574943 w 11243827"/>
              <a:gd name="connsiteY260" fmla="*/ 5327578 h 5641173"/>
              <a:gd name="connsiteX261" fmla="*/ 441302 w 11243827"/>
              <a:gd name="connsiteY261" fmla="*/ 5307062 h 5641173"/>
              <a:gd name="connsiteX262" fmla="*/ 336819 w 11243827"/>
              <a:gd name="connsiteY262" fmla="*/ 5336690 h 5641173"/>
              <a:gd name="connsiteX263" fmla="*/ 270932 w 11243827"/>
              <a:gd name="connsiteY263" fmla="*/ 5345451 h 5641173"/>
              <a:gd name="connsiteX264" fmla="*/ 194189 w 11243827"/>
              <a:gd name="connsiteY264" fmla="*/ 5343588 h 5641173"/>
              <a:gd name="connsiteX265" fmla="*/ 192552 w 11243827"/>
              <a:gd name="connsiteY265" fmla="*/ 5342845 h 5641173"/>
              <a:gd name="connsiteX266" fmla="*/ 178320 w 11243827"/>
              <a:gd name="connsiteY266" fmla="*/ 5343766 h 5641173"/>
              <a:gd name="connsiteX267" fmla="*/ 175596 w 11243827"/>
              <a:gd name="connsiteY267" fmla="*/ 5346411 h 5641173"/>
              <a:gd name="connsiteX268" fmla="*/ 147287 w 11243827"/>
              <a:gd name="connsiteY268" fmla="*/ 5352625 h 5641173"/>
              <a:gd name="connsiteX269" fmla="*/ 114847 w 11243827"/>
              <a:gd name="connsiteY269" fmla="*/ 5355844 h 5641173"/>
              <a:gd name="connsiteX270" fmla="*/ 114306 w 11243827"/>
              <a:gd name="connsiteY270" fmla="*/ 5354983 h 5641173"/>
              <a:gd name="connsiteX271" fmla="*/ 89264 w 11243827"/>
              <a:gd name="connsiteY271" fmla="*/ 5348886 h 5641173"/>
              <a:gd name="connsiteX272" fmla="*/ 49794 w 11243827"/>
              <a:gd name="connsiteY272" fmla="*/ 5329950 h 5641173"/>
              <a:gd name="connsiteX273" fmla="*/ 19924 w 11243827"/>
              <a:gd name="connsiteY273" fmla="*/ 5334282 h 5641173"/>
              <a:gd name="connsiteX274" fmla="*/ 13819 w 11243827"/>
              <a:gd name="connsiteY274" fmla="*/ 5334653 h 5641173"/>
              <a:gd name="connsiteX275" fmla="*/ 13657 w 11243827"/>
              <a:gd name="connsiteY275" fmla="*/ 5334455 h 5641173"/>
              <a:gd name="connsiteX276" fmla="*/ 7139 w 11243827"/>
              <a:gd name="connsiteY276" fmla="*/ 5334438 h 5641173"/>
              <a:gd name="connsiteX277" fmla="*/ 2684 w 11243827"/>
              <a:gd name="connsiteY277" fmla="*/ 5335333 h 5641173"/>
              <a:gd name="connsiteX278" fmla="*/ 0 w 11243827"/>
              <a:gd name="connsiteY278" fmla="*/ 5335496 h 5641173"/>
              <a:gd name="connsiteX279" fmla="*/ 0 w 11243827"/>
              <a:gd name="connsiteY279" fmla="*/ 10592 h 5641173"/>
              <a:gd name="connsiteX280" fmla="*/ 11243827 w 11243827"/>
              <a:gd name="connsiteY280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12024 w 11243827"/>
              <a:gd name="connsiteY237" fmla="*/ 5345786 h 5641173"/>
              <a:gd name="connsiteX238" fmla="*/ 1100870 w 11243827"/>
              <a:gd name="connsiteY238" fmla="*/ 5343651 h 5641173"/>
              <a:gd name="connsiteX239" fmla="*/ 1096383 w 11243827"/>
              <a:gd name="connsiteY239" fmla="*/ 5343015 h 5641173"/>
              <a:gd name="connsiteX240" fmla="*/ 1085571 w 11243827"/>
              <a:gd name="connsiteY240" fmla="*/ 5358836 h 5641173"/>
              <a:gd name="connsiteX241" fmla="*/ 1058039 w 11243827"/>
              <a:gd name="connsiteY241" fmla="*/ 5343504 h 5641173"/>
              <a:gd name="connsiteX242" fmla="*/ 1055426 w 11243827"/>
              <a:gd name="connsiteY242" fmla="*/ 5339088 h 5641173"/>
              <a:gd name="connsiteX243" fmla="*/ 1044738 w 11243827"/>
              <a:gd name="connsiteY243" fmla="*/ 5333063 h 5641173"/>
              <a:gd name="connsiteX244" fmla="*/ 1033909 w 11243827"/>
              <a:gd name="connsiteY244" fmla="*/ 5335680 h 5641173"/>
              <a:gd name="connsiteX245" fmla="*/ 1012649 w 11243827"/>
              <a:gd name="connsiteY245" fmla="*/ 5334541 h 5641173"/>
              <a:gd name="connsiteX246" fmla="*/ 1007115 w 11243827"/>
              <a:gd name="connsiteY246" fmla="*/ 5332775 h 5641173"/>
              <a:gd name="connsiteX247" fmla="*/ 987447 w 11243827"/>
              <a:gd name="connsiteY247" fmla="*/ 5346462 h 5641173"/>
              <a:gd name="connsiteX248" fmla="*/ 953418 w 11243827"/>
              <a:gd name="connsiteY248" fmla="*/ 5333901 h 5641173"/>
              <a:gd name="connsiteX249" fmla="*/ 916854 w 11243827"/>
              <a:gd name="connsiteY249" fmla="*/ 5329435 h 5641173"/>
              <a:gd name="connsiteX250" fmla="*/ 905651 w 11243827"/>
              <a:gd name="connsiteY250" fmla="*/ 5332114 h 5641173"/>
              <a:gd name="connsiteX251" fmla="*/ 836961 w 11243827"/>
              <a:gd name="connsiteY251" fmla="*/ 5330803 h 5641173"/>
              <a:gd name="connsiteX252" fmla="*/ 817627 w 11243827"/>
              <a:gd name="connsiteY252" fmla="*/ 5330580 h 5641173"/>
              <a:gd name="connsiteX253" fmla="*/ 801817 w 11243827"/>
              <a:gd name="connsiteY253" fmla="*/ 5325937 h 5641173"/>
              <a:gd name="connsiteX254" fmla="*/ 798857 w 11243827"/>
              <a:gd name="connsiteY254" fmla="*/ 5320979 h 5641173"/>
              <a:gd name="connsiteX255" fmla="*/ 788354 w 11243827"/>
              <a:gd name="connsiteY255" fmla="*/ 5320143 h 5641173"/>
              <a:gd name="connsiteX256" fmla="*/ 785726 w 11243827"/>
              <a:gd name="connsiteY256" fmla="*/ 5318989 h 5641173"/>
              <a:gd name="connsiteX257" fmla="*/ 770507 w 11243827"/>
              <a:gd name="connsiteY257" fmla="*/ 5313309 h 5641173"/>
              <a:gd name="connsiteX258" fmla="*/ 733810 w 11243827"/>
              <a:gd name="connsiteY258" fmla="*/ 5324286 h 5641173"/>
              <a:gd name="connsiteX259" fmla="*/ 692117 w 11243827"/>
              <a:gd name="connsiteY259" fmla="*/ 5318786 h 5641173"/>
              <a:gd name="connsiteX260" fmla="*/ 574943 w 11243827"/>
              <a:gd name="connsiteY260" fmla="*/ 5327578 h 5641173"/>
              <a:gd name="connsiteX261" fmla="*/ 441302 w 11243827"/>
              <a:gd name="connsiteY261" fmla="*/ 5307062 h 5641173"/>
              <a:gd name="connsiteX262" fmla="*/ 336819 w 11243827"/>
              <a:gd name="connsiteY262" fmla="*/ 5336690 h 5641173"/>
              <a:gd name="connsiteX263" fmla="*/ 270932 w 11243827"/>
              <a:gd name="connsiteY263" fmla="*/ 5345451 h 5641173"/>
              <a:gd name="connsiteX264" fmla="*/ 194189 w 11243827"/>
              <a:gd name="connsiteY264" fmla="*/ 5343588 h 5641173"/>
              <a:gd name="connsiteX265" fmla="*/ 192552 w 11243827"/>
              <a:gd name="connsiteY265" fmla="*/ 5342845 h 5641173"/>
              <a:gd name="connsiteX266" fmla="*/ 178320 w 11243827"/>
              <a:gd name="connsiteY266" fmla="*/ 5343766 h 5641173"/>
              <a:gd name="connsiteX267" fmla="*/ 175596 w 11243827"/>
              <a:gd name="connsiteY267" fmla="*/ 5346411 h 5641173"/>
              <a:gd name="connsiteX268" fmla="*/ 147287 w 11243827"/>
              <a:gd name="connsiteY268" fmla="*/ 5352625 h 5641173"/>
              <a:gd name="connsiteX269" fmla="*/ 114847 w 11243827"/>
              <a:gd name="connsiteY269" fmla="*/ 5355844 h 5641173"/>
              <a:gd name="connsiteX270" fmla="*/ 114306 w 11243827"/>
              <a:gd name="connsiteY270" fmla="*/ 5354983 h 5641173"/>
              <a:gd name="connsiteX271" fmla="*/ 89264 w 11243827"/>
              <a:gd name="connsiteY271" fmla="*/ 5348886 h 5641173"/>
              <a:gd name="connsiteX272" fmla="*/ 49794 w 11243827"/>
              <a:gd name="connsiteY272" fmla="*/ 5329950 h 5641173"/>
              <a:gd name="connsiteX273" fmla="*/ 19924 w 11243827"/>
              <a:gd name="connsiteY273" fmla="*/ 5334282 h 5641173"/>
              <a:gd name="connsiteX274" fmla="*/ 13819 w 11243827"/>
              <a:gd name="connsiteY274" fmla="*/ 5334653 h 5641173"/>
              <a:gd name="connsiteX275" fmla="*/ 13657 w 11243827"/>
              <a:gd name="connsiteY275" fmla="*/ 5334455 h 5641173"/>
              <a:gd name="connsiteX276" fmla="*/ 7139 w 11243827"/>
              <a:gd name="connsiteY276" fmla="*/ 5334438 h 5641173"/>
              <a:gd name="connsiteX277" fmla="*/ 2684 w 11243827"/>
              <a:gd name="connsiteY277" fmla="*/ 5335333 h 5641173"/>
              <a:gd name="connsiteX278" fmla="*/ 0 w 11243827"/>
              <a:gd name="connsiteY278" fmla="*/ 5335496 h 5641173"/>
              <a:gd name="connsiteX279" fmla="*/ 0 w 11243827"/>
              <a:gd name="connsiteY279" fmla="*/ 10592 h 5641173"/>
              <a:gd name="connsiteX280" fmla="*/ 11243827 w 11243827"/>
              <a:gd name="connsiteY280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12024 w 11243827"/>
              <a:gd name="connsiteY237" fmla="*/ 5345786 h 5641173"/>
              <a:gd name="connsiteX238" fmla="*/ 1100870 w 11243827"/>
              <a:gd name="connsiteY238" fmla="*/ 5343651 h 5641173"/>
              <a:gd name="connsiteX239" fmla="*/ 1096383 w 11243827"/>
              <a:gd name="connsiteY239" fmla="*/ 5343015 h 5641173"/>
              <a:gd name="connsiteX240" fmla="*/ 1085571 w 11243827"/>
              <a:gd name="connsiteY240" fmla="*/ 5358836 h 5641173"/>
              <a:gd name="connsiteX241" fmla="*/ 1058039 w 11243827"/>
              <a:gd name="connsiteY241" fmla="*/ 5343504 h 5641173"/>
              <a:gd name="connsiteX242" fmla="*/ 1055426 w 11243827"/>
              <a:gd name="connsiteY242" fmla="*/ 5339088 h 5641173"/>
              <a:gd name="connsiteX243" fmla="*/ 1044738 w 11243827"/>
              <a:gd name="connsiteY243" fmla="*/ 5333063 h 5641173"/>
              <a:gd name="connsiteX244" fmla="*/ 1033909 w 11243827"/>
              <a:gd name="connsiteY244" fmla="*/ 5335680 h 5641173"/>
              <a:gd name="connsiteX245" fmla="*/ 1012649 w 11243827"/>
              <a:gd name="connsiteY245" fmla="*/ 5334541 h 5641173"/>
              <a:gd name="connsiteX246" fmla="*/ 1007115 w 11243827"/>
              <a:gd name="connsiteY246" fmla="*/ 5332775 h 5641173"/>
              <a:gd name="connsiteX247" fmla="*/ 987447 w 11243827"/>
              <a:gd name="connsiteY247" fmla="*/ 5346462 h 5641173"/>
              <a:gd name="connsiteX248" fmla="*/ 953418 w 11243827"/>
              <a:gd name="connsiteY248" fmla="*/ 5333901 h 5641173"/>
              <a:gd name="connsiteX249" fmla="*/ 916854 w 11243827"/>
              <a:gd name="connsiteY249" fmla="*/ 5329435 h 5641173"/>
              <a:gd name="connsiteX250" fmla="*/ 905651 w 11243827"/>
              <a:gd name="connsiteY250" fmla="*/ 5332114 h 5641173"/>
              <a:gd name="connsiteX251" fmla="*/ 838405 w 11243827"/>
              <a:gd name="connsiteY251" fmla="*/ 5339470 h 5641173"/>
              <a:gd name="connsiteX252" fmla="*/ 817627 w 11243827"/>
              <a:gd name="connsiteY252" fmla="*/ 5330580 h 5641173"/>
              <a:gd name="connsiteX253" fmla="*/ 801817 w 11243827"/>
              <a:gd name="connsiteY253" fmla="*/ 5325937 h 5641173"/>
              <a:gd name="connsiteX254" fmla="*/ 798857 w 11243827"/>
              <a:gd name="connsiteY254" fmla="*/ 5320979 h 5641173"/>
              <a:gd name="connsiteX255" fmla="*/ 788354 w 11243827"/>
              <a:gd name="connsiteY255" fmla="*/ 5320143 h 5641173"/>
              <a:gd name="connsiteX256" fmla="*/ 785726 w 11243827"/>
              <a:gd name="connsiteY256" fmla="*/ 5318989 h 5641173"/>
              <a:gd name="connsiteX257" fmla="*/ 770507 w 11243827"/>
              <a:gd name="connsiteY257" fmla="*/ 5313309 h 5641173"/>
              <a:gd name="connsiteX258" fmla="*/ 733810 w 11243827"/>
              <a:gd name="connsiteY258" fmla="*/ 5324286 h 5641173"/>
              <a:gd name="connsiteX259" fmla="*/ 692117 w 11243827"/>
              <a:gd name="connsiteY259" fmla="*/ 5318786 h 5641173"/>
              <a:gd name="connsiteX260" fmla="*/ 574943 w 11243827"/>
              <a:gd name="connsiteY260" fmla="*/ 5327578 h 5641173"/>
              <a:gd name="connsiteX261" fmla="*/ 441302 w 11243827"/>
              <a:gd name="connsiteY261" fmla="*/ 5307062 h 5641173"/>
              <a:gd name="connsiteX262" fmla="*/ 336819 w 11243827"/>
              <a:gd name="connsiteY262" fmla="*/ 5336690 h 5641173"/>
              <a:gd name="connsiteX263" fmla="*/ 270932 w 11243827"/>
              <a:gd name="connsiteY263" fmla="*/ 5345451 h 5641173"/>
              <a:gd name="connsiteX264" fmla="*/ 194189 w 11243827"/>
              <a:gd name="connsiteY264" fmla="*/ 5343588 h 5641173"/>
              <a:gd name="connsiteX265" fmla="*/ 192552 w 11243827"/>
              <a:gd name="connsiteY265" fmla="*/ 5342845 h 5641173"/>
              <a:gd name="connsiteX266" fmla="*/ 178320 w 11243827"/>
              <a:gd name="connsiteY266" fmla="*/ 5343766 h 5641173"/>
              <a:gd name="connsiteX267" fmla="*/ 175596 w 11243827"/>
              <a:gd name="connsiteY267" fmla="*/ 5346411 h 5641173"/>
              <a:gd name="connsiteX268" fmla="*/ 147287 w 11243827"/>
              <a:gd name="connsiteY268" fmla="*/ 5352625 h 5641173"/>
              <a:gd name="connsiteX269" fmla="*/ 114847 w 11243827"/>
              <a:gd name="connsiteY269" fmla="*/ 5355844 h 5641173"/>
              <a:gd name="connsiteX270" fmla="*/ 114306 w 11243827"/>
              <a:gd name="connsiteY270" fmla="*/ 5354983 h 5641173"/>
              <a:gd name="connsiteX271" fmla="*/ 89264 w 11243827"/>
              <a:gd name="connsiteY271" fmla="*/ 5348886 h 5641173"/>
              <a:gd name="connsiteX272" fmla="*/ 49794 w 11243827"/>
              <a:gd name="connsiteY272" fmla="*/ 5329950 h 5641173"/>
              <a:gd name="connsiteX273" fmla="*/ 19924 w 11243827"/>
              <a:gd name="connsiteY273" fmla="*/ 5334282 h 5641173"/>
              <a:gd name="connsiteX274" fmla="*/ 13819 w 11243827"/>
              <a:gd name="connsiteY274" fmla="*/ 5334653 h 5641173"/>
              <a:gd name="connsiteX275" fmla="*/ 13657 w 11243827"/>
              <a:gd name="connsiteY275" fmla="*/ 5334455 h 5641173"/>
              <a:gd name="connsiteX276" fmla="*/ 7139 w 11243827"/>
              <a:gd name="connsiteY276" fmla="*/ 5334438 h 5641173"/>
              <a:gd name="connsiteX277" fmla="*/ 2684 w 11243827"/>
              <a:gd name="connsiteY277" fmla="*/ 5335333 h 5641173"/>
              <a:gd name="connsiteX278" fmla="*/ 0 w 11243827"/>
              <a:gd name="connsiteY278" fmla="*/ 5335496 h 5641173"/>
              <a:gd name="connsiteX279" fmla="*/ 0 w 11243827"/>
              <a:gd name="connsiteY279" fmla="*/ 10592 h 5641173"/>
              <a:gd name="connsiteX280" fmla="*/ 11243827 w 11243827"/>
              <a:gd name="connsiteY280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05383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12024 w 11243827"/>
              <a:gd name="connsiteY237" fmla="*/ 5345786 h 5641173"/>
              <a:gd name="connsiteX238" fmla="*/ 1100870 w 11243827"/>
              <a:gd name="connsiteY238" fmla="*/ 5343651 h 5641173"/>
              <a:gd name="connsiteX239" fmla="*/ 1096383 w 11243827"/>
              <a:gd name="connsiteY239" fmla="*/ 5343015 h 5641173"/>
              <a:gd name="connsiteX240" fmla="*/ 1058039 w 11243827"/>
              <a:gd name="connsiteY240" fmla="*/ 5343504 h 5641173"/>
              <a:gd name="connsiteX241" fmla="*/ 1055426 w 11243827"/>
              <a:gd name="connsiteY241" fmla="*/ 5339088 h 5641173"/>
              <a:gd name="connsiteX242" fmla="*/ 1044738 w 11243827"/>
              <a:gd name="connsiteY242" fmla="*/ 5333063 h 5641173"/>
              <a:gd name="connsiteX243" fmla="*/ 1033909 w 11243827"/>
              <a:gd name="connsiteY243" fmla="*/ 5335680 h 5641173"/>
              <a:gd name="connsiteX244" fmla="*/ 1012649 w 11243827"/>
              <a:gd name="connsiteY244" fmla="*/ 5334541 h 5641173"/>
              <a:gd name="connsiteX245" fmla="*/ 1007115 w 11243827"/>
              <a:gd name="connsiteY245" fmla="*/ 5332775 h 5641173"/>
              <a:gd name="connsiteX246" fmla="*/ 987447 w 11243827"/>
              <a:gd name="connsiteY246" fmla="*/ 5346462 h 5641173"/>
              <a:gd name="connsiteX247" fmla="*/ 953418 w 11243827"/>
              <a:gd name="connsiteY247" fmla="*/ 5333901 h 5641173"/>
              <a:gd name="connsiteX248" fmla="*/ 916854 w 11243827"/>
              <a:gd name="connsiteY248" fmla="*/ 5329435 h 5641173"/>
              <a:gd name="connsiteX249" fmla="*/ 905651 w 11243827"/>
              <a:gd name="connsiteY249" fmla="*/ 5332114 h 5641173"/>
              <a:gd name="connsiteX250" fmla="*/ 838405 w 11243827"/>
              <a:gd name="connsiteY250" fmla="*/ 5339470 h 5641173"/>
              <a:gd name="connsiteX251" fmla="*/ 817627 w 11243827"/>
              <a:gd name="connsiteY251" fmla="*/ 5330580 h 5641173"/>
              <a:gd name="connsiteX252" fmla="*/ 801817 w 11243827"/>
              <a:gd name="connsiteY252" fmla="*/ 5325937 h 5641173"/>
              <a:gd name="connsiteX253" fmla="*/ 798857 w 11243827"/>
              <a:gd name="connsiteY253" fmla="*/ 5320979 h 5641173"/>
              <a:gd name="connsiteX254" fmla="*/ 788354 w 11243827"/>
              <a:gd name="connsiteY254" fmla="*/ 5320143 h 5641173"/>
              <a:gd name="connsiteX255" fmla="*/ 785726 w 11243827"/>
              <a:gd name="connsiteY255" fmla="*/ 5318989 h 5641173"/>
              <a:gd name="connsiteX256" fmla="*/ 770507 w 11243827"/>
              <a:gd name="connsiteY256" fmla="*/ 5313309 h 5641173"/>
              <a:gd name="connsiteX257" fmla="*/ 733810 w 11243827"/>
              <a:gd name="connsiteY257" fmla="*/ 5324286 h 5641173"/>
              <a:gd name="connsiteX258" fmla="*/ 692117 w 11243827"/>
              <a:gd name="connsiteY258" fmla="*/ 5318786 h 5641173"/>
              <a:gd name="connsiteX259" fmla="*/ 574943 w 11243827"/>
              <a:gd name="connsiteY259" fmla="*/ 5327578 h 5641173"/>
              <a:gd name="connsiteX260" fmla="*/ 441302 w 11243827"/>
              <a:gd name="connsiteY260" fmla="*/ 5307062 h 5641173"/>
              <a:gd name="connsiteX261" fmla="*/ 336819 w 11243827"/>
              <a:gd name="connsiteY261" fmla="*/ 5336690 h 5641173"/>
              <a:gd name="connsiteX262" fmla="*/ 270932 w 11243827"/>
              <a:gd name="connsiteY262" fmla="*/ 5345451 h 5641173"/>
              <a:gd name="connsiteX263" fmla="*/ 194189 w 11243827"/>
              <a:gd name="connsiteY263" fmla="*/ 5343588 h 5641173"/>
              <a:gd name="connsiteX264" fmla="*/ 192552 w 11243827"/>
              <a:gd name="connsiteY264" fmla="*/ 5342845 h 5641173"/>
              <a:gd name="connsiteX265" fmla="*/ 178320 w 11243827"/>
              <a:gd name="connsiteY265" fmla="*/ 5343766 h 5641173"/>
              <a:gd name="connsiteX266" fmla="*/ 175596 w 11243827"/>
              <a:gd name="connsiteY266" fmla="*/ 5346411 h 5641173"/>
              <a:gd name="connsiteX267" fmla="*/ 147287 w 11243827"/>
              <a:gd name="connsiteY267" fmla="*/ 5352625 h 5641173"/>
              <a:gd name="connsiteX268" fmla="*/ 114847 w 11243827"/>
              <a:gd name="connsiteY268" fmla="*/ 5355844 h 5641173"/>
              <a:gd name="connsiteX269" fmla="*/ 114306 w 11243827"/>
              <a:gd name="connsiteY269" fmla="*/ 5354983 h 5641173"/>
              <a:gd name="connsiteX270" fmla="*/ 89264 w 11243827"/>
              <a:gd name="connsiteY270" fmla="*/ 5348886 h 5641173"/>
              <a:gd name="connsiteX271" fmla="*/ 49794 w 11243827"/>
              <a:gd name="connsiteY271" fmla="*/ 5329950 h 5641173"/>
              <a:gd name="connsiteX272" fmla="*/ 19924 w 11243827"/>
              <a:gd name="connsiteY272" fmla="*/ 5334282 h 5641173"/>
              <a:gd name="connsiteX273" fmla="*/ 13819 w 11243827"/>
              <a:gd name="connsiteY273" fmla="*/ 5334653 h 5641173"/>
              <a:gd name="connsiteX274" fmla="*/ 13657 w 11243827"/>
              <a:gd name="connsiteY274" fmla="*/ 5334455 h 5641173"/>
              <a:gd name="connsiteX275" fmla="*/ 7139 w 11243827"/>
              <a:gd name="connsiteY275" fmla="*/ 5334438 h 5641173"/>
              <a:gd name="connsiteX276" fmla="*/ 2684 w 11243827"/>
              <a:gd name="connsiteY276" fmla="*/ 5335333 h 5641173"/>
              <a:gd name="connsiteX277" fmla="*/ 0 w 11243827"/>
              <a:gd name="connsiteY277" fmla="*/ 5335496 h 5641173"/>
              <a:gd name="connsiteX278" fmla="*/ 0 w 11243827"/>
              <a:gd name="connsiteY278" fmla="*/ 10592 h 5641173"/>
              <a:gd name="connsiteX279" fmla="*/ 11243827 w 11243827"/>
              <a:gd name="connsiteY279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32830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12024 w 11243827"/>
              <a:gd name="connsiteY237" fmla="*/ 5345786 h 5641173"/>
              <a:gd name="connsiteX238" fmla="*/ 1100870 w 11243827"/>
              <a:gd name="connsiteY238" fmla="*/ 5343651 h 5641173"/>
              <a:gd name="connsiteX239" fmla="*/ 1096383 w 11243827"/>
              <a:gd name="connsiteY239" fmla="*/ 5343015 h 5641173"/>
              <a:gd name="connsiteX240" fmla="*/ 1058039 w 11243827"/>
              <a:gd name="connsiteY240" fmla="*/ 5343504 h 5641173"/>
              <a:gd name="connsiteX241" fmla="*/ 1055426 w 11243827"/>
              <a:gd name="connsiteY241" fmla="*/ 5339088 h 5641173"/>
              <a:gd name="connsiteX242" fmla="*/ 1044738 w 11243827"/>
              <a:gd name="connsiteY242" fmla="*/ 5333063 h 5641173"/>
              <a:gd name="connsiteX243" fmla="*/ 1033909 w 11243827"/>
              <a:gd name="connsiteY243" fmla="*/ 5335680 h 5641173"/>
              <a:gd name="connsiteX244" fmla="*/ 1012649 w 11243827"/>
              <a:gd name="connsiteY244" fmla="*/ 5334541 h 5641173"/>
              <a:gd name="connsiteX245" fmla="*/ 1007115 w 11243827"/>
              <a:gd name="connsiteY245" fmla="*/ 5332775 h 5641173"/>
              <a:gd name="connsiteX246" fmla="*/ 987447 w 11243827"/>
              <a:gd name="connsiteY246" fmla="*/ 5346462 h 5641173"/>
              <a:gd name="connsiteX247" fmla="*/ 953418 w 11243827"/>
              <a:gd name="connsiteY247" fmla="*/ 5333901 h 5641173"/>
              <a:gd name="connsiteX248" fmla="*/ 916854 w 11243827"/>
              <a:gd name="connsiteY248" fmla="*/ 5329435 h 5641173"/>
              <a:gd name="connsiteX249" fmla="*/ 905651 w 11243827"/>
              <a:gd name="connsiteY249" fmla="*/ 5332114 h 5641173"/>
              <a:gd name="connsiteX250" fmla="*/ 838405 w 11243827"/>
              <a:gd name="connsiteY250" fmla="*/ 5339470 h 5641173"/>
              <a:gd name="connsiteX251" fmla="*/ 817627 w 11243827"/>
              <a:gd name="connsiteY251" fmla="*/ 5330580 h 5641173"/>
              <a:gd name="connsiteX252" fmla="*/ 801817 w 11243827"/>
              <a:gd name="connsiteY252" fmla="*/ 5325937 h 5641173"/>
              <a:gd name="connsiteX253" fmla="*/ 798857 w 11243827"/>
              <a:gd name="connsiteY253" fmla="*/ 5320979 h 5641173"/>
              <a:gd name="connsiteX254" fmla="*/ 788354 w 11243827"/>
              <a:gd name="connsiteY254" fmla="*/ 5320143 h 5641173"/>
              <a:gd name="connsiteX255" fmla="*/ 785726 w 11243827"/>
              <a:gd name="connsiteY255" fmla="*/ 5318989 h 5641173"/>
              <a:gd name="connsiteX256" fmla="*/ 770507 w 11243827"/>
              <a:gd name="connsiteY256" fmla="*/ 5313309 h 5641173"/>
              <a:gd name="connsiteX257" fmla="*/ 733810 w 11243827"/>
              <a:gd name="connsiteY257" fmla="*/ 5324286 h 5641173"/>
              <a:gd name="connsiteX258" fmla="*/ 692117 w 11243827"/>
              <a:gd name="connsiteY258" fmla="*/ 5318786 h 5641173"/>
              <a:gd name="connsiteX259" fmla="*/ 574943 w 11243827"/>
              <a:gd name="connsiteY259" fmla="*/ 5327578 h 5641173"/>
              <a:gd name="connsiteX260" fmla="*/ 441302 w 11243827"/>
              <a:gd name="connsiteY260" fmla="*/ 5307062 h 5641173"/>
              <a:gd name="connsiteX261" fmla="*/ 336819 w 11243827"/>
              <a:gd name="connsiteY261" fmla="*/ 5336690 h 5641173"/>
              <a:gd name="connsiteX262" fmla="*/ 270932 w 11243827"/>
              <a:gd name="connsiteY262" fmla="*/ 5345451 h 5641173"/>
              <a:gd name="connsiteX263" fmla="*/ 194189 w 11243827"/>
              <a:gd name="connsiteY263" fmla="*/ 5343588 h 5641173"/>
              <a:gd name="connsiteX264" fmla="*/ 192552 w 11243827"/>
              <a:gd name="connsiteY264" fmla="*/ 5342845 h 5641173"/>
              <a:gd name="connsiteX265" fmla="*/ 178320 w 11243827"/>
              <a:gd name="connsiteY265" fmla="*/ 5343766 h 5641173"/>
              <a:gd name="connsiteX266" fmla="*/ 175596 w 11243827"/>
              <a:gd name="connsiteY266" fmla="*/ 5346411 h 5641173"/>
              <a:gd name="connsiteX267" fmla="*/ 147287 w 11243827"/>
              <a:gd name="connsiteY267" fmla="*/ 5352625 h 5641173"/>
              <a:gd name="connsiteX268" fmla="*/ 114847 w 11243827"/>
              <a:gd name="connsiteY268" fmla="*/ 5355844 h 5641173"/>
              <a:gd name="connsiteX269" fmla="*/ 114306 w 11243827"/>
              <a:gd name="connsiteY269" fmla="*/ 5354983 h 5641173"/>
              <a:gd name="connsiteX270" fmla="*/ 89264 w 11243827"/>
              <a:gd name="connsiteY270" fmla="*/ 5348886 h 5641173"/>
              <a:gd name="connsiteX271" fmla="*/ 49794 w 11243827"/>
              <a:gd name="connsiteY271" fmla="*/ 5329950 h 5641173"/>
              <a:gd name="connsiteX272" fmla="*/ 19924 w 11243827"/>
              <a:gd name="connsiteY272" fmla="*/ 5334282 h 5641173"/>
              <a:gd name="connsiteX273" fmla="*/ 13819 w 11243827"/>
              <a:gd name="connsiteY273" fmla="*/ 5334653 h 5641173"/>
              <a:gd name="connsiteX274" fmla="*/ 13657 w 11243827"/>
              <a:gd name="connsiteY274" fmla="*/ 5334455 h 5641173"/>
              <a:gd name="connsiteX275" fmla="*/ 7139 w 11243827"/>
              <a:gd name="connsiteY275" fmla="*/ 5334438 h 5641173"/>
              <a:gd name="connsiteX276" fmla="*/ 2684 w 11243827"/>
              <a:gd name="connsiteY276" fmla="*/ 5335333 h 5641173"/>
              <a:gd name="connsiteX277" fmla="*/ 0 w 11243827"/>
              <a:gd name="connsiteY277" fmla="*/ 5335496 h 5641173"/>
              <a:gd name="connsiteX278" fmla="*/ 0 w 11243827"/>
              <a:gd name="connsiteY278" fmla="*/ 10592 h 5641173"/>
              <a:gd name="connsiteX279" fmla="*/ 11243827 w 11243827"/>
              <a:gd name="connsiteY279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001571 h 5641173"/>
              <a:gd name="connsiteX3" fmla="*/ 11243827 w 11243827"/>
              <a:gd name="connsiteY3" fmla="*/ 5209610 h 5641173"/>
              <a:gd name="connsiteX4" fmla="*/ 11240675 w 11243827"/>
              <a:gd name="connsiteY4" fmla="*/ 5210442 h 5641173"/>
              <a:gd name="connsiteX5" fmla="*/ 11179959 w 11243827"/>
              <a:gd name="connsiteY5" fmla="*/ 5221199 h 5641173"/>
              <a:gd name="connsiteX6" fmla="*/ 11105493 w 11243827"/>
              <a:gd name="connsiteY6" fmla="*/ 5259905 h 5641173"/>
              <a:gd name="connsiteX7" fmla="*/ 11078640 w 11243827"/>
              <a:gd name="connsiteY7" fmla="*/ 5263531 h 5641173"/>
              <a:gd name="connsiteX8" fmla="*/ 11079616 w 11243827"/>
              <a:gd name="connsiteY8" fmla="*/ 5270380 h 5641173"/>
              <a:gd name="connsiteX9" fmla="*/ 11069641 w 11243827"/>
              <a:gd name="connsiteY9" fmla="*/ 5270884 h 5641173"/>
              <a:gd name="connsiteX10" fmla="*/ 11047377 w 11243827"/>
              <a:gd name="connsiteY10" fmla="*/ 5271051 h 5641173"/>
              <a:gd name="connsiteX11" fmla="*/ 10980705 w 11243827"/>
              <a:gd name="connsiteY11" fmla="*/ 5272951 h 5641173"/>
              <a:gd name="connsiteX12" fmla="*/ 10962514 w 11243827"/>
              <a:gd name="connsiteY12" fmla="*/ 5286084 h 5641173"/>
              <a:gd name="connsiteX13" fmla="*/ 10945307 w 11243827"/>
              <a:gd name="connsiteY13" fmla="*/ 5286290 h 5641173"/>
              <a:gd name="connsiteX14" fmla="*/ 10845516 w 11243827"/>
              <a:gd name="connsiteY14" fmla="*/ 5303894 h 5641173"/>
              <a:gd name="connsiteX15" fmla="*/ 10831795 w 11243827"/>
              <a:gd name="connsiteY15" fmla="*/ 5305210 h 5641173"/>
              <a:gd name="connsiteX16" fmla="*/ 10824365 w 11243827"/>
              <a:gd name="connsiteY16" fmla="*/ 5311111 h 5641173"/>
              <a:gd name="connsiteX17" fmla="*/ 10797756 w 11243827"/>
              <a:gd name="connsiteY17" fmla="*/ 5312285 h 5641173"/>
              <a:gd name="connsiteX18" fmla="*/ 10796525 w 11243827"/>
              <a:gd name="connsiteY18" fmla="*/ 5315645 h 5641173"/>
              <a:gd name="connsiteX19" fmla="*/ 10709063 w 11243827"/>
              <a:gd name="connsiteY19" fmla="*/ 5344492 h 5641173"/>
              <a:gd name="connsiteX20" fmla="*/ 10694078 w 11243827"/>
              <a:gd name="connsiteY20" fmla="*/ 5349258 h 5641173"/>
              <a:gd name="connsiteX21" fmla="*/ 10681131 w 11243827"/>
              <a:gd name="connsiteY21" fmla="*/ 5347812 h 5641173"/>
              <a:gd name="connsiteX22" fmla="*/ 10609448 w 11243827"/>
              <a:gd name="connsiteY22" fmla="*/ 5351931 h 5641173"/>
              <a:gd name="connsiteX23" fmla="*/ 10592397 w 11243827"/>
              <a:gd name="connsiteY23" fmla="*/ 5349402 h 5641173"/>
              <a:gd name="connsiteX24" fmla="*/ 10585227 w 11243827"/>
              <a:gd name="connsiteY24" fmla="*/ 5344063 h 5641173"/>
              <a:gd name="connsiteX25" fmla="*/ 10557472 w 11243827"/>
              <a:gd name="connsiteY25" fmla="*/ 5354151 h 5641173"/>
              <a:gd name="connsiteX26" fmla="*/ 10514646 w 11243827"/>
              <a:gd name="connsiteY26" fmla="*/ 5361064 h 5641173"/>
              <a:gd name="connsiteX27" fmla="*/ 10494292 w 11243827"/>
              <a:gd name="connsiteY27" fmla="*/ 5366054 h 5641173"/>
              <a:gd name="connsiteX28" fmla="*/ 10477869 w 11243827"/>
              <a:gd name="connsiteY28" fmla="*/ 5363025 h 5641173"/>
              <a:gd name="connsiteX29" fmla="*/ 10384411 w 11243827"/>
              <a:gd name="connsiteY29" fmla="*/ 5362257 h 5641173"/>
              <a:gd name="connsiteX30" fmla="*/ 10362921 w 11243827"/>
              <a:gd name="connsiteY30" fmla="*/ 5357444 h 5641173"/>
              <a:gd name="connsiteX31" fmla="*/ 10352736 w 11243827"/>
              <a:gd name="connsiteY31" fmla="*/ 5347851 h 5641173"/>
              <a:gd name="connsiteX32" fmla="*/ 10344754 w 11243827"/>
              <a:gd name="connsiteY32" fmla="*/ 5351272 h 5641173"/>
              <a:gd name="connsiteX33" fmla="*/ 10288226 w 11243827"/>
              <a:gd name="connsiteY33" fmla="*/ 5351613 h 5641173"/>
              <a:gd name="connsiteX34" fmla="*/ 10251350 w 11243827"/>
              <a:gd name="connsiteY34" fmla="*/ 5352711 h 5641173"/>
              <a:gd name="connsiteX35" fmla="*/ 10249108 w 11243827"/>
              <a:gd name="connsiteY35" fmla="*/ 5365881 h 5641173"/>
              <a:gd name="connsiteX36" fmla="*/ 10216272 w 11243827"/>
              <a:gd name="connsiteY36" fmla="*/ 5370573 h 5641173"/>
              <a:gd name="connsiteX37" fmla="*/ 10181278 w 11243827"/>
              <a:gd name="connsiteY37" fmla="*/ 5362119 h 5641173"/>
              <a:gd name="connsiteX38" fmla="*/ 10140033 w 11243827"/>
              <a:gd name="connsiteY38" fmla="*/ 5363304 h 5641173"/>
              <a:gd name="connsiteX39" fmla="*/ 10115353 w 11243827"/>
              <a:gd name="connsiteY39" fmla="*/ 5363869 h 5641173"/>
              <a:gd name="connsiteX40" fmla="*/ 10050578 w 11243827"/>
              <a:gd name="connsiteY40" fmla="*/ 5376153 h 5641173"/>
              <a:gd name="connsiteX41" fmla="*/ 9945478 w 11243827"/>
              <a:gd name="connsiteY41" fmla="*/ 5422859 h 5641173"/>
              <a:gd name="connsiteX42" fmla="*/ 9912481 w 11243827"/>
              <a:gd name="connsiteY42" fmla="*/ 5429477 h 5641173"/>
              <a:gd name="connsiteX43" fmla="*/ 9906713 w 11243827"/>
              <a:gd name="connsiteY43" fmla="*/ 5426784 h 5641173"/>
              <a:gd name="connsiteX44" fmla="*/ 9742436 w 11243827"/>
              <a:gd name="connsiteY44" fmla="*/ 5454834 h 5641173"/>
              <a:gd name="connsiteX45" fmla="*/ 9713044 w 11243827"/>
              <a:gd name="connsiteY45" fmla="*/ 5456476 h 5641173"/>
              <a:gd name="connsiteX46" fmla="*/ 9691033 w 11243827"/>
              <a:gd name="connsiteY46" fmla="*/ 5455451 h 5641173"/>
              <a:gd name="connsiteX47" fmla="*/ 9638355 w 11243827"/>
              <a:gd name="connsiteY47" fmla="*/ 5464794 h 5641173"/>
              <a:gd name="connsiteX48" fmla="*/ 9552434 w 11243827"/>
              <a:gd name="connsiteY48" fmla="*/ 5485280 h 5641173"/>
              <a:gd name="connsiteX49" fmla="*/ 9533883 w 11243827"/>
              <a:gd name="connsiteY49" fmla="*/ 5488516 h 5641173"/>
              <a:gd name="connsiteX50" fmla="*/ 9516916 w 11243827"/>
              <a:gd name="connsiteY50" fmla="*/ 5486828 h 5641173"/>
              <a:gd name="connsiteX51" fmla="*/ 9512093 w 11243827"/>
              <a:gd name="connsiteY51" fmla="*/ 5482541 h 5641173"/>
              <a:gd name="connsiteX52" fmla="*/ 9501725 w 11243827"/>
              <a:gd name="connsiteY52" fmla="*/ 5483603 h 5641173"/>
              <a:gd name="connsiteX53" fmla="*/ 9498754 w 11243827"/>
              <a:gd name="connsiteY53" fmla="*/ 5482951 h 5641173"/>
              <a:gd name="connsiteX54" fmla="*/ 9481932 w 11243827"/>
              <a:gd name="connsiteY54" fmla="*/ 5480151 h 5641173"/>
              <a:gd name="connsiteX55" fmla="*/ 9451321 w 11243827"/>
              <a:gd name="connsiteY55" fmla="*/ 5497375 h 5641173"/>
              <a:gd name="connsiteX56" fmla="*/ 9409298 w 11243827"/>
              <a:gd name="connsiteY56" fmla="*/ 5499478 h 5641173"/>
              <a:gd name="connsiteX57" fmla="*/ 9303056 w 11243827"/>
              <a:gd name="connsiteY57" fmla="*/ 5519093 h 5641173"/>
              <a:gd name="connsiteX58" fmla="*/ 9229078 w 11243827"/>
              <a:gd name="connsiteY58" fmla="*/ 5524154 h 5641173"/>
              <a:gd name="connsiteX59" fmla="*/ 9165105 w 11243827"/>
              <a:gd name="connsiteY59" fmla="*/ 5532892 h 5641173"/>
              <a:gd name="connsiteX60" fmla="*/ 9077301 w 11243827"/>
              <a:gd name="connsiteY60" fmla="*/ 5580356 h 5641173"/>
              <a:gd name="connsiteX61" fmla="*/ 8960065 w 11243827"/>
              <a:gd name="connsiteY61" fmla="*/ 5597982 h 5641173"/>
              <a:gd name="connsiteX62" fmla="*/ 8953536 w 11243827"/>
              <a:gd name="connsiteY62" fmla="*/ 5606638 h 5641173"/>
              <a:gd name="connsiteX63" fmla="*/ 8943907 w 11243827"/>
              <a:gd name="connsiteY63" fmla="*/ 5612541 h 5641173"/>
              <a:gd name="connsiteX64" fmla="*/ 8942046 w 11243827"/>
              <a:gd name="connsiteY64" fmla="*/ 5612112 h 5641173"/>
              <a:gd name="connsiteX65" fmla="*/ 8928824 w 11243827"/>
              <a:gd name="connsiteY65" fmla="*/ 5615549 h 5641173"/>
              <a:gd name="connsiteX66" fmla="*/ 8927294 w 11243827"/>
              <a:gd name="connsiteY66" fmla="*/ 5618607 h 5641173"/>
              <a:gd name="connsiteX67" fmla="*/ 8918651 w 11243827"/>
              <a:gd name="connsiteY67" fmla="*/ 5621688 h 5641173"/>
              <a:gd name="connsiteX68" fmla="*/ 8902772 w 11243827"/>
              <a:gd name="connsiteY68" fmla="*/ 5629703 h 5641173"/>
              <a:gd name="connsiteX69" fmla="*/ 8898724 w 11243827"/>
              <a:gd name="connsiteY69" fmla="*/ 5629379 h 5641173"/>
              <a:gd name="connsiteX70" fmla="*/ 8873099 w 11243827"/>
              <a:gd name="connsiteY70" fmla="*/ 5638628 h 5641173"/>
              <a:gd name="connsiteX71" fmla="*/ 8872234 w 11243827"/>
              <a:gd name="connsiteY71" fmla="*/ 5637889 h 5641173"/>
              <a:gd name="connsiteX72" fmla="*/ 8862777 w 11243827"/>
              <a:gd name="connsiteY72" fmla="*/ 5636711 h 5641173"/>
              <a:gd name="connsiteX73" fmla="*/ 8845869 w 11243827"/>
              <a:gd name="connsiteY73" fmla="*/ 5636436 h 5641173"/>
              <a:gd name="connsiteX74" fmla="*/ 8800548 w 11243827"/>
              <a:gd name="connsiteY74" fmla="*/ 5625084 h 5641173"/>
              <a:gd name="connsiteX75" fmla="*/ 8773774 w 11243827"/>
              <a:gd name="connsiteY75" fmla="*/ 5634630 h 5641173"/>
              <a:gd name="connsiteX76" fmla="*/ 8698255 w 11243827"/>
              <a:gd name="connsiteY76" fmla="*/ 5636083 h 5641173"/>
              <a:gd name="connsiteX77" fmla="*/ 8619167 w 11243827"/>
              <a:gd name="connsiteY77" fmla="*/ 5619130 h 5641173"/>
              <a:gd name="connsiteX78" fmla="*/ 8539822 w 11243827"/>
              <a:gd name="connsiteY78" fmla="*/ 5616905 h 5641173"/>
              <a:gd name="connsiteX79" fmla="*/ 8511094 w 11243827"/>
              <a:gd name="connsiteY79" fmla="*/ 5617360 h 5641173"/>
              <a:gd name="connsiteX80" fmla="*/ 8459886 w 11243827"/>
              <a:gd name="connsiteY80" fmla="*/ 5612612 h 5641173"/>
              <a:gd name="connsiteX81" fmla="*/ 8436432 w 11243827"/>
              <a:gd name="connsiteY81" fmla="*/ 5606990 h 5641173"/>
              <a:gd name="connsiteX82" fmla="*/ 8435403 w 11243827"/>
              <a:gd name="connsiteY82" fmla="*/ 5607336 h 5641173"/>
              <a:gd name="connsiteX83" fmla="*/ 8433307 w 11243827"/>
              <a:gd name="connsiteY83" fmla="*/ 5604917 h 5641173"/>
              <a:gd name="connsiteX84" fmla="*/ 8428968 w 11243827"/>
              <a:gd name="connsiteY84" fmla="*/ 5603796 h 5641173"/>
              <a:gd name="connsiteX85" fmla="*/ 8417124 w 11243827"/>
              <a:gd name="connsiteY85" fmla="*/ 5604518 h 5641173"/>
              <a:gd name="connsiteX86" fmla="*/ 8412669 w 11243827"/>
              <a:gd name="connsiteY86" fmla="*/ 5605413 h 5641173"/>
              <a:gd name="connsiteX87" fmla="*/ 8406152 w 11243827"/>
              <a:gd name="connsiteY87" fmla="*/ 5605396 h 5641173"/>
              <a:gd name="connsiteX88" fmla="*/ 8405989 w 11243827"/>
              <a:gd name="connsiteY88" fmla="*/ 5605197 h 5641173"/>
              <a:gd name="connsiteX89" fmla="*/ 8399884 w 11243827"/>
              <a:gd name="connsiteY89" fmla="*/ 5605568 h 5641173"/>
              <a:gd name="connsiteX90" fmla="*/ 8370014 w 11243827"/>
              <a:gd name="connsiteY90" fmla="*/ 5609900 h 5641173"/>
              <a:gd name="connsiteX91" fmla="*/ 8330544 w 11243827"/>
              <a:gd name="connsiteY91" fmla="*/ 5590964 h 5641173"/>
              <a:gd name="connsiteX92" fmla="*/ 8314221 w 11243827"/>
              <a:gd name="connsiteY92" fmla="*/ 5587682 h 5641173"/>
              <a:gd name="connsiteX93" fmla="*/ 8305502 w 11243827"/>
              <a:gd name="connsiteY93" fmla="*/ 5584868 h 5641173"/>
              <a:gd name="connsiteX94" fmla="*/ 8304962 w 11243827"/>
              <a:gd name="connsiteY94" fmla="*/ 5584007 h 5641173"/>
              <a:gd name="connsiteX95" fmla="*/ 8276324 w 11243827"/>
              <a:gd name="connsiteY95" fmla="*/ 5588260 h 5641173"/>
              <a:gd name="connsiteX96" fmla="*/ 8272522 w 11243827"/>
              <a:gd name="connsiteY96" fmla="*/ 5587226 h 5641173"/>
              <a:gd name="connsiteX97" fmla="*/ 8253857 w 11243827"/>
              <a:gd name="connsiteY97" fmla="*/ 5592043 h 5641173"/>
              <a:gd name="connsiteX98" fmla="*/ 8244212 w 11243827"/>
              <a:gd name="connsiteY98" fmla="*/ 5593439 h 5641173"/>
              <a:gd name="connsiteX99" fmla="*/ 8241488 w 11243827"/>
              <a:gd name="connsiteY99" fmla="*/ 5596085 h 5641173"/>
              <a:gd name="connsiteX100" fmla="*/ 8227256 w 11243827"/>
              <a:gd name="connsiteY100" fmla="*/ 5597005 h 5641173"/>
              <a:gd name="connsiteX101" fmla="*/ 8225619 w 11243827"/>
              <a:gd name="connsiteY101" fmla="*/ 5596262 h 5641173"/>
              <a:gd name="connsiteX102" fmla="*/ 8213882 w 11243827"/>
              <a:gd name="connsiteY102" fmla="*/ 5600179 h 5641173"/>
              <a:gd name="connsiteX103" fmla="*/ 8204045 w 11243827"/>
              <a:gd name="connsiteY103" fmla="*/ 5607275 h 5641173"/>
              <a:gd name="connsiteX104" fmla="*/ 8082989 w 11243827"/>
              <a:gd name="connsiteY104" fmla="*/ 5603160 h 5641173"/>
              <a:gd name="connsiteX105" fmla="*/ 7976942 w 11243827"/>
              <a:gd name="connsiteY105" fmla="*/ 5598455 h 5641173"/>
              <a:gd name="connsiteX106" fmla="*/ 7950121 w 11243827"/>
              <a:gd name="connsiteY106" fmla="*/ 5590893 h 5641173"/>
              <a:gd name="connsiteX107" fmla="*/ 7727691 w 11243827"/>
              <a:gd name="connsiteY107" fmla="*/ 5621064 h 5641173"/>
              <a:gd name="connsiteX108" fmla="*/ 7685998 w 11243827"/>
              <a:gd name="connsiteY108" fmla="*/ 5615564 h 5641173"/>
              <a:gd name="connsiteX109" fmla="*/ 7649302 w 11243827"/>
              <a:gd name="connsiteY109" fmla="*/ 5626541 h 5641173"/>
              <a:gd name="connsiteX110" fmla="*/ 7634083 w 11243827"/>
              <a:gd name="connsiteY110" fmla="*/ 5620862 h 5641173"/>
              <a:gd name="connsiteX111" fmla="*/ 7631455 w 11243827"/>
              <a:gd name="connsiteY111" fmla="*/ 5619708 h 5641173"/>
              <a:gd name="connsiteX112" fmla="*/ 7620952 w 11243827"/>
              <a:gd name="connsiteY112" fmla="*/ 5618872 h 5641173"/>
              <a:gd name="connsiteX113" fmla="*/ 7617992 w 11243827"/>
              <a:gd name="connsiteY113" fmla="*/ 5613914 h 5641173"/>
              <a:gd name="connsiteX114" fmla="*/ 7602182 w 11243827"/>
              <a:gd name="connsiteY114" fmla="*/ 5609271 h 5641173"/>
              <a:gd name="connsiteX115" fmla="*/ 7582847 w 11243827"/>
              <a:gd name="connsiteY115" fmla="*/ 5609047 h 5641173"/>
              <a:gd name="connsiteX116" fmla="*/ 7514158 w 11243827"/>
              <a:gd name="connsiteY116" fmla="*/ 5607737 h 5641173"/>
              <a:gd name="connsiteX117" fmla="*/ 7502955 w 11243827"/>
              <a:gd name="connsiteY117" fmla="*/ 5610415 h 5641173"/>
              <a:gd name="connsiteX118" fmla="*/ 7466391 w 11243827"/>
              <a:gd name="connsiteY118" fmla="*/ 5605949 h 5641173"/>
              <a:gd name="connsiteX119" fmla="*/ 7433806 w 11243827"/>
              <a:gd name="connsiteY119" fmla="*/ 5604945 h 5641173"/>
              <a:gd name="connsiteX120" fmla="*/ 7412693 w 11243827"/>
              <a:gd name="connsiteY120" fmla="*/ 5607075 h 5641173"/>
              <a:gd name="connsiteX121" fmla="*/ 7407159 w 11243827"/>
              <a:gd name="connsiteY121" fmla="*/ 5605310 h 5641173"/>
              <a:gd name="connsiteX122" fmla="*/ 7385900 w 11243827"/>
              <a:gd name="connsiteY122" fmla="*/ 5604171 h 5641173"/>
              <a:gd name="connsiteX123" fmla="*/ 7375071 w 11243827"/>
              <a:gd name="connsiteY123" fmla="*/ 5606788 h 5641173"/>
              <a:gd name="connsiteX124" fmla="*/ 7364382 w 11243827"/>
              <a:gd name="connsiteY124" fmla="*/ 5600762 h 5641173"/>
              <a:gd name="connsiteX125" fmla="*/ 7361770 w 11243827"/>
              <a:gd name="connsiteY125" fmla="*/ 5596347 h 5641173"/>
              <a:gd name="connsiteX126" fmla="*/ 7346641 w 11243827"/>
              <a:gd name="connsiteY126" fmla="*/ 5598329 h 5641173"/>
              <a:gd name="connsiteX127" fmla="*/ 7334238 w 11243827"/>
              <a:gd name="connsiteY127" fmla="*/ 5594014 h 5641173"/>
              <a:gd name="connsiteX128" fmla="*/ 7323426 w 11243827"/>
              <a:gd name="connsiteY128" fmla="*/ 5596835 h 5641173"/>
              <a:gd name="connsiteX129" fmla="*/ 7318938 w 11243827"/>
              <a:gd name="connsiteY129" fmla="*/ 5596200 h 5641173"/>
              <a:gd name="connsiteX130" fmla="*/ 7307784 w 11243827"/>
              <a:gd name="connsiteY130" fmla="*/ 5594065 h 5641173"/>
              <a:gd name="connsiteX131" fmla="*/ 7288540 w 11243827"/>
              <a:gd name="connsiteY131" fmla="*/ 5589320 h 5641173"/>
              <a:gd name="connsiteX132" fmla="*/ 7282537 w 11243827"/>
              <a:gd name="connsiteY132" fmla="*/ 5588660 h 5641173"/>
              <a:gd name="connsiteX133" fmla="*/ 7269466 w 11243827"/>
              <a:gd name="connsiteY133" fmla="*/ 5581404 h 5641173"/>
              <a:gd name="connsiteX134" fmla="*/ 7244165 w 11243827"/>
              <a:gd name="connsiteY134" fmla="*/ 5575200 h 5641173"/>
              <a:gd name="connsiteX135" fmla="*/ 7199619 w 11243827"/>
              <a:gd name="connsiteY135" fmla="*/ 5553550 h 5641173"/>
              <a:gd name="connsiteX136" fmla="*/ 7173434 w 11243827"/>
              <a:gd name="connsiteY136" fmla="*/ 5543219 h 5641173"/>
              <a:gd name="connsiteX137" fmla="*/ 7155718 w 11243827"/>
              <a:gd name="connsiteY137" fmla="*/ 5533697 h 5641173"/>
              <a:gd name="connsiteX138" fmla="*/ 7103430 w 11243827"/>
              <a:gd name="connsiteY138" fmla="*/ 5520249 h 5641173"/>
              <a:gd name="connsiteX139" fmla="*/ 7013746 w 11243827"/>
              <a:gd name="connsiteY139" fmla="*/ 5502470 h 5641173"/>
              <a:gd name="connsiteX140" fmla="*/ 6995379 w 11243827"/>
              <a:gd name="connsiteY140" fmla="*/ 5497693 h 5641173"/>
              <a:gd name="connsiteX141" fmla="*/ 6982475 w 11243827"/>
              <a:gd name="connsiteY141" fmla="*/ 5489641 h 5641173"/>
              <a:gd name="connsiteX142" fmla="*/ 6981994 w 11243827"/>
              <a:gd name="connsiteY142" fmla="*/ 5484335 h 5641173"/>
              <a:gd name="connsiteX143" fmla="*/ 6972355 w 11243827"/>
              <a:gd name="connsiteY143" fmla="*/ 5481074 h 5641173"/>
              <a:gd name="connsiteX144" fmla="*/ 6970394 w 11243827"/>
              <a:gd name="connsiteY144" fmla="*/ 5479383 h 5641173"/>
              <a:gd name="connsiteX145" fmla="*/ 6958543 w 11243827"/>
              <a:gd name="connsiteY145" fmla="*/ 5470507 h 5641173"/>
              <a:gd name="connsiteX146" fmla="*/ 6918276 w 11243827"/>
              <a:gd name="connsiteY146" fmla="*/ 5472034 h 5641173"/>
              <a:gd name="connsiteX147" fmla="*/ 6881046 w 11243827"/>
              <a:gd name="connsiteY147" fmla="*/ 5457070 h 5641173"/>
              <a:gd name="connsiteX148" fmla="*/ 6752164 w 11243827"/>
              <a:gd name="connsiteY148" fmla="*/ 5425021 h 5641173"/>
              <a:gd name="connsiteX149" fmla="*/ 6724964 w 11243827"/>
              <a:gd name="connsiteY149" fmla="*/ 5414071 h 5641173"/>
              <a:gd name="connsiteX150" fmla="*/ 6683286 w 11243827"/>
              <a:gd name="connsiteY150" fmla="*/ 5432830 h 5641173"/>
              <a:gd name="connsiteX151" fmla="*/ 6644277 w 11243827"/>
              <a:gd name="connsiteY151" fmla="*/ 5429684 h 5641173"/>
              <a:gd name="connsiteX152" fmla="*/ 6532914 w 11243827"/>
              <a:gd name="connsiteY152" fmla="*/ 5431205 h 5641173"/>
              <a:gd name="connsiteX153" fmla="*/ 6307459 w 11243827"/>
              <a:gd name="connsiteY153" fmla="*/ 5467087 h 5641173"/>
              <a:gd name="connsiteX154" fmla="*/ 6196243 w 11243827"/>
              <a:gd name="connsiteY154" fmla="*/ 5515042 h 5641173"/>
              <a:gd name="connsiteX155" fmla="*/ 6099124 w 11243827"/>
              <a:gd name="connsiteY155" fmla="*/ 5516848 h 5641173"/>
              <a:gd name="connsiteX156" fmla="*/ 6016077 w 11243827"/>
              <a:gd name="connsiteY156" fmla="*/ 5528642 h 5641173"/>
              <a:gd name="connsiteX157" fmla="*/ 6004389 w 11243827"/>
              <a:gd name="connsiteY157" fmla="*/ 5531206 h 5641173"/>
              <a:gd name="connsiteX158" fmla="*/ 5933945 w 11243827"/>
              <a:gd name="connsiteY158" fmla="*/ 5538840 h 5641173"/>
              <a:gd name="connsiteX159" fmla="*/ 5883936 w 11243827"/>
              <a:gd name="connsiteY159" fmla="*/ 5553807 h 5641173"/>
              <a:gd name="connsiteX160" fmla="*/ 5798331 w 11243827"/>
              <a:gd name="connsiteY160" fmla="*/ 5564248 h 5641173"/>
              <a:gd name="connsiteX161" fmla="*/ 5712738 w 11243827"/>
              <a:gd name="connsiteY161" fmla="*/ 5573120 h 5641173"/>
              <a:gd name="connsiteX162" fmla="*/ 5681342 w 11243827"/>
              <a:gd name="connsiteY162" fmla="*/ 5575621 h 5641173"/>
              <a:gd name="connsiteX163" fmla="*/ 5627167 w 11243827"/>
              <a:gd name="connsiteY163" fmla="*/ 5583215 h 5641173"/>
              <a:gd name="connsiteX164" fmla="*/ 5591414 w 11243827"/>
              <a:gd name="connsiteY164" fmla="*/ 5587695 h 5641173"/>
              <a:gd name="connsiteX165" fmla="*/ 5583028 w 11243827"/>
              <a:gd name="connsiteY165" fmla="*/ 5580877 h 5641173"/>
              <a:gd name="connsiteX166" fmla="*/ 5549426 w 11243827"/>
              <a:gd name="connsiteY166" fmla="*/ 5582858 h 5641173"/>
              <a:gd name="connsiteX167" fmla="*/ 5519999 w 11243827"/>
              <a:gd name="connsiteY167" fmla="*/ 5592246 h 5641173"/>
              <a:gd name="connsiteX168" fmla="*/ 5480028 w 11243827"/>
              <a:gd name="connsiteY168" fmla="*/ 5597282 h 5641173"/>
              <a:gd name="connsiteX169" fmla="*/ 5456175 w 11243827"/>
              <a:gd name="connsiteY169" fmla="*/ 5600371 h 5641173"/>
              <a:gd name="connsiteX170" fmla="*/ 5388463 w 11243827"/>
              <a:gd name="connsiteY170" fmla="*/ 5602638 h 5641173"/>
              <a:gd name="connsiteX171" fmla="*/ 5265898 w 11243827"/>
              <a:gd name="connsiteY171" fmla="*/ 5591830 h 5641173"/>
              <a:gd name="connsiteX172" fmla="*/ 5231231 w 11243827"/>
              <a:gd name="connsiteY172" fmla="*/ 5592790 h 5641173"/>
              <a:gd name="connsiteX173" fmla="*/ 5226996 w 11243827"/>
              <a:gd name="connsiteY173" fmla="*/ 5595040 h 5641173"/>
              <a:gd name="connsiteX174" fmla="*/ 5175988 w 11243827"/>
              <a:gd name="connsiteY174" fmla="*/ 5588131 h 5641173"/>
              <a:gd name="connsiteX175" fmla="*/ 5107470 w 11243827"/>
              <a:gd name="connsiteY175" fmla="*/ 5594771 h 5641173"/>
              <a:gd name="connsiteX176" fmla="*/ 5027868 w 11243827"/>
              <a:gd name="connsiteY176" fmla="*/ 5605624 h 5641173"/>
              <a:gd name="connsiteX177" fmla="*/ 5007324 w 11243827"/>
              <a:gd name="connsiteY177" fmla="*/ 5609209 h 5641173"/>
              <a:gd name="connsiteX178" fmla="*/ 4952559 w 11243827"/>
              <a:gd name="connsiteY178" fmla="*/ 5611402 h 5641173"/>
              <a:gd name="connsiteX179" fmla="*/ 4826081 w 11243827"/>
              <a:gd name="connsiteY179" fmla="*/ 5616191 h 5641173"/>
              <a:gd name="connsiteX180" fmla="*/ 4823501 w 11243827"/>
              <a:gd name="connsiteY180" fmla="*/ 5619174 h 5641173"/>
              <a:gd name="connsiteX181" fmla="*/ 4813093 w 11243827"/>
              <a:gd name="connsiteY181" fmla="*/ 5620026 h 5641173"/>
              <a:gd name="connsiteX182" fmla="*/ 4810563 w 11243827"/>
              <a:gd name="connsiteY182" fmla="*/ 5620787 h 5641173"/>
              <a:gd name="connsiteX183" fmla="*/ 4795818 w 11243827"/>
              <a:gd name="connsiteY183" fmla="*/ 5624618 h 5641173"/>
              <a:gd name="connsiteX184" fmla="*/ 4758404 w 11243827"/>
              <a:gd name="connsiteY184" fmla="*/ 5619510 h 5641173"/>
              <a:gd name="connsiteX185" fmla="*/ 4717254 w 11243827"/>
              <a:gd name="connsiteY185" fmla="*/ 5624155 h 5641173"/>
              <a:gd name="connsiteX186" fmla="*/ 4591958 w 11243827"/>
              <a:gd name="connsiteY186" fmla="*/ 5624710 h 5641173"/>
              <a:gd name="connsiteX187" fmla="*/ 4476215 w 11243827"/>
              <a:gd name="connsiteY187" fmla="*/ 5628210 h 5641173"/>
              <a:gd name="connsiteX188" fmla="*/ 4425193 w 11243827"/>
              <a:gd name="connsiteY188" fmla="*/ 5627414 h 5641173"/>
              <a:gd name="connsiteX189" fmla="*/ 4383866 w 11243827"/>
              <a:gd name="connsiteY189" fmla="*/ 5626546 h 5641173"/>
              <a:gd name="connsiteX190" fmla="*/ 4385596 w 11243827"/>
              <a:gd name="connsiteY190" fmla="*/ 5634646 h 5641173"/>
              <a:gd name="connsiteX191" fmla="*/ 4360864 w 11243827"/>
              <a:gd name="connsiteY191" fmla="*/ 5641173 h 5641173"/>
              <a:gd name="connsiteX192" fmla="*/ 4328321 w 11243827"/>
              <a:gd name="connsiteY192" fmla="*/ 5626332 h 5641173"/>
              <a:gd name="connsiteX193" fmla="*/ 4309842 w 11243827"/>
              <a:gd name="connsiteY193" fmla="*/ 5626471 h 5641173"/>
              <a:gd name="connsiteX194" fmla="*/ 4277424 w 11243827"/>
              <a:gd name="connsiteY194" fmla="*/ 5631598 h 5641173"/>
              <a:gd name="connsiteX195" fmla="*/ 4266627 w 11243827"/>
              <a:gd name="connsiteY195" fmla="*/ 5633969 h 5641173"/>
              <a:gd name="connsiteX196" fmla="*/ 4185525 w 11243827"/>
              <a:gd name="connsiteY196" fmla="*/ 5617508 h 5641173"/>
              <a:gd name="connsiteX197" fmla="*/ 4177617 w 11243827"/>
              <a:gd name="connsiteY197" fmla="*/ 5610903 h 5641173"/>
              <a:gd name="connsiteX198" fmla="*/ 4136948 w 11243827"/>
              <a:gd name="connsiteY198" fmla="*/ 5608031 h 5641173"/>
              <a:gd name="connsiteX199" fmla="*/ 4132323 w 11243827"/>
              <a:gd name="connsiteY199" fmla="*/ 5609784 h 5641173"/>
              <a:gd name="connsiteX200" fmla="*/ 4098620 w 11243827"/>
              <a:gd name="connsiteY200" fmla="*/ 5599672 h 5641173"/>
              <a:gd name="connsiteX201" fmla="*/ 3963475 w 11243827"/>
              <a:gd name="connsiteY201" fmla="*/ 5581841 h 5641173"/>
              <a:gd name="connsiteX202" fmla="*/ 3703613 w 11243827"/>
              <a:gd name="connsiteY202" fmla="*/ 5572482 h 5641173"/>
              <a:gd name="connsiteX203" fmla="*/ 3432987 w 11243827"/>
              <a:gd name="connsiteY203" fmla="*/ 5545768 h 5641173"/>
              <a:gd name="connsiteX204" fmla="*/ 3176381 w 11243827"/>
              <a:gd name="connsiteY204" fmla="*/ 5556110 h 5641173"/>
              <a:gd name="connsiteX205" fmla="*/ 2710156 w 11243827"/>
              <a:gd name="connsiteY205" fmla="*/ 5527517 h 5641173"/>
              <a:gd name="connsiteX206" fmla="*/ 2550206 w 11243827"/>
              <a:gd name="connsiteY206" fmla="*/ 5524958 h 5641173"/>
              <a:gd name="connsiteX207" fmla="*/ 2443041 w 11243827"/>
              <a:gd name="connsiteY207" fmla="*/ 5523990 h 5641173"/>
              <a:gd name="connsiteX208" fmla="*/ 2435613 w 11243827"/>
              <a:gd name="connsiteY208" fmla="*/ 5526704 h 5641173"/>
              <a:gd name="connsiteX209" fmla="*/ 2405682 w 11243827"/>
              <a:gd name="connsiteY209" fmla="*/ 5528307 h 5641173"/>
              <a:gd name="connsiteX210" fmla="*/ 2397487 w 11243827"/>
              <a:gd name="connsiteY210" fmla="*/ 5540337 h 5641173"/>
              <a:gd name="connsiteX211" fmla="*/ 2297454 w 11243827"/>
              <a:gd name="connsiteY211" fmla="*/ 5550765 h 5641173"/>
              <a:gd name="connsiteX212" fmla="*/ 2056700 w 11243827"/>
              <a:gd name="connsiteY212" fmla="*/ 5555489 h 5641173"/>
              <a:gd name="connsiteX213" fmla="*/ 1878530 w 11243827"/>
              <a:gd name="connsiteY213" fmla="*/ 5535330 h 5641173"/>
              <a:gd name="connsiteX214" fmla="*/ 1859292 w 11243827"/>
              <a:gd name="connsiteY214" fmla="*/ 5535461 h 5641173"/>
              <a:gd name="connsiteX215" fmla="*/ 1835626 w 11243827"/>
              <a:gd name="connsiteY215" fmla="*/ 5533793 h 5641173"/>
              <a:gd name="connsiteX216" fmla="*/ 1798939 w 11243827"/>
              <a:gd name="connsiteY216" fmla="*/ 5540285 h 5641173"/>
              <a:gd name="connsiteX217" fmla="*/ 1779046 w 11243827"/>
              <a:gd name="connsiteY217" fmla="*/ 5549949 h 5641173"/>
              <a:gd name="connsiteX218" fmla="*/ 1772421 w 11243827"/>
              <a:gd name="connsiteY218" fmla="*/ 5549018 h 5641173"/>
              <a:gd name="connsiteX219" fmla="*/ 1772052 w 11243827"/>
              <a:gd name="connsiteY219" fmla="*/ 5545689 h 5641173"/>
              <a:gd name="connsiteX220" fmla="*/ 1711543 w 11243827"/>
              <a:gd name="connsiteY220" fmla="*/ 5534558 h 5641173"/>
              <a:gd name="connsiteX221" fmla="*/ 1631462 w 11243827"/>
              <a:gd name="connsiteY221" fmla="*/ 5491807 h 5641173"/>
              <a:gd name="connsiteX222" fmla="*/ 1538763 w 11243827"/>
              <a:gd name="connsiteY222" fmla="*/ 5482781 h 5641173"/>
              <a:gd name="connsiteX223" fmla="*/ 1501533 w 11243827"/>
              <a:gd name="connsiteY223" fmla="*/ 5467817 h 5641173"/>
              <a:gd name="connsiteX224" fmla="*/ 1461266 w 11243827"/>
              <a:gd name="connsiteY224" fmla="*/ 5469343 h 5641173"/>
              <a:gd name="connsiteX225" fmla="*/ 1449415 w 11243827"/>
              <a:gd name="connsiteY225" fmla="*/ 5460467 h 5641173"/>
              <a:gd name="connsiteX226" fmla="*/ 1447454 w 11243827"/>
              <a:gd name="connsiteY226" fmla="*/ 5458776 h 5641173"/>
              <a:gd name="connsiteX227" fmla="*/ 1437814 w 11243827"/>
              <a:gd name="connsiteY227" fmla="*/ 5455515 h 5641173"/>
              <a:gd name="connsiteX228" fmla="*/ 1437334 w 11243827"/>
              <a:gd name="connsiteY228" fmla="*/ 5450209 h 5641173"/>
              <a:gd name="connsiteX229" fmla="*/ 1424429 w 11243827"/>
              <a:gd name="connsiteY229" fmla="*/ 5442157 h 5641173"/>
              <a:gd name="connsiteX230" fmla="*/ 1406063 w 11243827"/>
              <a:gd name="connsiteY230" fmla="*/ 5437380 h 5641173"/>
              <a:gd name="connsiteX231" fmla="*/ 1316379 w 11243827"/>
              <a:gd name="connsiteY231" fmla="*/ 5419601 h 5641173"/>
              <a:gd name="connsiteX232" fmla="*/ 1264090 w 11243827"/>
              <a:gd name="connsiteY232" fmla="*/ 5406153 h 5641173"/>
              <a:gd name="connsiteX233" fmla="*/ 1246374 w 11243827"/>
              <a:gd name="connsiteY233" fmla="*/ 5396631 h 5641173"/>
              <a:gd name="connsiteX234" fmla="*/ 1220190 w 11243827"/>
              <a:gd name="connsiteY234" fmla="*/ 5386301 h 5641173"/>
              <a:gd name="connsiteX235" fmla="*/ 1175643 w 11243827"/>
              <a:gd name="connsiteY235" fmla="*/ 5364651 h 5641173"/>
              <a:gd name="connsiteX236" fmla="*/ 1150342 w 11243827"/>
              <a:gd name="connsiteY236" fmla="*/ 5358447 h 5641173"/>
              <a:gd name="connsiteX237" fmla="*/ 1112024 w 11243827"/>
              <a:gd name="connsiteY237" fmla="*/ 5345786 h 5641173"/>
              <a:gd name="connsiteX238" fmla="*/ 1100870 w 11243827"/>
              <a:gd name="connsiteY238" fmla="*/ 5343651 h 5641173"/>
              <a:gd name="connsiteX239" fmla="*/ 1096383 w 11243827"/>
              <a:gd name="connsiteY239" fmla="*/ 5343015 h 5641173"/>
              <a:gd name="connsiteX240" fmla="*/ 1058039 w 11243827"/>
              <a:gd name="connsiteY240" fmla="*/ 5343504 h 5641173"/>
              <a:gd name="connsiteX241" fmla="*/ 1055426 w 11243827"/>
              <a:gd name="connsiteY241" fmla="*/ 5339088 h 5641173"/>
              <a:gd name="connsiteX242" fmla="*/ 1044738 w 11243827"/>
              <a:gd name="connsiteY242" fmla="*/ 5333063 h 5641173"/>
              <a:gd name="connsiteX243" fmla="*/ 1033909 w 11243827"/>
              <a:gd name="connsiteY243" fmla="*/ 5335680 h 5641173"/>
              <a:gd name="connsiteX244" fmla="*/ 1012649 w 11243827"/>
              <a:gd name="connsiteY244" fmla="*/ 5334541 h 5641173"/>
              <a:gd name="connsiteX245" fmla="*/ 1007115 w 11243827"/>
              <a:gd name="connsiteY245" fmla="*/ 5332775 h 5641173"/>
              <a:gd name="connsiteX246" fmla="*/ 987447 w 11243827"/>
              <a:gd name="connsiteY246" fmla="*/ 5346462 h 5641173"/>
              <a:gd name="connsiteX247" fmla="*/ 953418 w 11243827"/>
              <a:gd name="connsiteY247" fmla="*/ 5333901 h 5641173"/>
              <a:gd name="connsiteX248" fmla="*/ 916854 w 11243827"/>
              <a:gd name="connsiteY248" fmla="*/ 5329435 h 5641173"/>
              <a:gd name="connsiteX249" fmla="*/ 905651 w 11243827"/>
              <a:gd name="connsiteY249" fmla="*/ 5332114 h 5641173"/>
              <a:gd name="connsiteX250" fmla="*/ 838405 w 11243827"/>
              <a:gd name="connsiteY250" fmla="*/ 5339470 h 5641173"/>
              <a:gd name="connsiteX251" fmla="*/ 817627 w 11243827"/>
              <a:gd name="connsiteY251" fmla="*/ 5330580 h 5641173"/>
              <a:gd name="connsiteX252" fmla="*/ 801817 w 11243827"/>
              <a:gd name="connsiteY252" fmla="*/ 5325937 h 5641173"/>
              <a:gd name="connsiteX253" fmla="*/ 798857 w 11243827"/>
              <a:gd name="connsiteY253" fmla="*/ 5320979 h 5641173"/>
              <a:gd name="connsiteX254" fmla="*/ 788354 w 11243827"/>
              <a:gd name="connsiteY254" fmla="*/ 5320143 h 5641173"/>
              <a:gd name="connsiteX255" fmla="*/ 785726 w 11243827"/>
              <a:gd name="connsiteY255" fmla="*/ 5318989 h 5641173"/>
              <a:gd name="connsiteX256" fmla="*/ 770507 w 11243827"/>
              <a:gd name="connsiteY256" fmla="*/ 5313309 h 5641173"/>
              <a:gd name="connsiteX257" fmla="*/ 733810 w 11243827"/>
              <a:gd name="connsiteY257" fmla="*/ 5324286 h 5641173"/>
              <a:gd name="connsiteX258" fmla="*/ 692117 w 11243827"/>
              <a:gd name="connsiteY258" fmla="*/ 5318786 h 5641173"/>
              <a:gd name="connsiteX259" fmla="*/ 574943 w 11243827"/>
              <a:gd name="connsiteY259" fmla="*/ 5327578 h 5641173"/>
              <a:gd name="connsiteX260" fmla="*/ 441302 w 11243827"/>
              <a:gd name="connsiteY260" fmla="*/ 5307062 h 5641173"/>
              <a:gd name="connsiteX261" fmla="*/ 336819 w 11243827"/>
              <a:gd name="connsiteY261" fmla="*/ 5336690 h 5641173"/>
              <a:gd name="connsiteX262" fmla="*/ 270932 w 11243827"/>
              <a:gd name="connsiteY262" fmla="*/ 5345451 h 5641173"/>
              <a:gd name="connsiteX263" fmla="*/ 194189 w 11243827"/>
              <a:gd name="connsiteY263" fmla="*/ 5343588 h 5641173"/>
              <a:gd name="connsiteX264" fmla="*/ 192552 w 11243827"/>
              <a:gd name="connsiteY264" fmla="*/ 5342845 h 5641173"/>
              <a:gd name="connsiteX265" fmla="*/ 178320 w 11243827"/>
              <a:gd name="connsiteY265" fmla="*/ 5343766 h 5641173"/>
              <a:gd name="connsiteX266" fmla="*/ 175596 w 11243827"/>
              <a:gd name="connsiteY266" fmla="*/ 5346411 h 5641173"/>
              <a:gd name="connsiteX267" fmla="*/ 147287 w 11243827"/>
              <a:gd name="connsiteY267" fmla="*/ 5352625 h 5641173"/>
              <a:gd name="connsiteX268" fmla="*/ 114847 w 11243827"/>
              <a:gd name="connsiteY268" fmla="*/ 5355844 h 5641173"/>
              <a:gd name="connsiteX269" fmla="*/ 114306 w 11243827"/>
              <a:gd name="connsiteY269" fmla="*/ 5354983 h 5641173"/>
              <a:gd name="connsiteX270" fmla="*/ 89264 w 11243827"/>
              <a:gd name="connsiteY270" fmla="*/ 5348886 h 5641173"/>
              <a:gd name="connsiteX271" fmla="*/ 49794 w 11243827"/>
              <a:gd name="connsiteY271" fmla="*/ 5329950 h 5641173"/>
              <a:gd name="connsiteX272" fmla="*/ 19924 w 11243827"/>
              <a:gd name="connsiteY272" fmla="*/ 5334282 h 5641173"/>
              <a:gd name="connsiteX273" fmla="*/ 13819 w 11243827"/>
              <a:gd name="connsiteY273" fmla="*/ 5334653 h 5641173"/>
              <a:gd name="connsiteX274" fmla="*/ 13657 w 11243827"/>
              <a:gd name="connsiteY274" fmla="*/ 5334455 h 5641173"/>
              <a:gd name="connsiteX275" fmla="*/ 7139 w 11243827"/>
              <a:gd name="connsiteY275" fmla="*/ 5334438 h 5641173"/>
              <a:gd name="connsiteX276" fmla="*/ 2684 w 11243827"/>
              <a:gd name="connsiteY276" fmla="*/ 5335333 h 5641173"/>
              <a:gd name="connsiteX277" fmla="*/ 0 w 11243827"/>
              <a:gd name="connsiteY277" fmla="*/ 5335496 h 5641173"/>
              <a:gd name="connsiteX278" fmla="*/ 0 w 11243827"/>
              <a:gd name="connsiteY278" fmla="*/ 10592 h 5641173"/>
              <a:gd name="connsiteX279" fmla="*/ 11243827 w 11243827"/>
              <a:gd name="connsiteY279" fmla="*/ 0 h 5641173"/>
              <a:gd name="connsiteX0" fmla="*/ 11243827 w 11243827"/>
              <a:gd name="connsiteY0" fmla="*/ 0 h 5641173"/>
              <a:gd name="connsiteX1" fmla="*/ 11243827 w 11243827"/>
              <a:gd name="connsiteY1" fmla="*/ 1470035 h 5641173"/>
              <a:gd name="connsiteX2" fmla="*/ 11243827 w 11243827"/>
              <a:gd name="connsiteY2" fmla="*/ 5209610 h 5641173"/>
              <a:gd name="connsiteX3" fmla="*/ 11240675 w 11243827"/>
              <a:gd name="connsiteY3" fmla="*/ 5210442 h 5641173"/>
              <a:gd name="connsiteX4" fmla="*/ 11179959 w 11243827"/>
              <a:gd name="connsiteY4" fmla="*/ 5221199 h 5641173"/>
              <a:gd name="connsiteX5" fmla="*/ 11105493 w 11243827"/>
              <a:gd name="connsiteY5" fmla="*/ 5259905 h 5641173"/>
              <a:gd name="connsiteX6" fmla="*/ 11078640 w 11243827"/>
              <a:gd name="connsiteY6" fmla="*/ 5263531 h 5641173"/>
              <a:gd name="connsiteX7" fmla="*/ 11079616 w 11243827"/>
              <a:gd name="connsiteY7" fmla="*/ 5270380 h 5641173"/>
              <a:gd name="connsiteX8" fmla="*/ 11069641 w 11243827"/>
              <a:gd name="connsiteY8" fmla="*/ 5270884 h 5641173"/>
              <a:gd name="connsiteX9" fmla="*/ 11047377 w 11243827"/>
              <a:gd name="connsiteY9" fmla="*/ 5271051 h 5641173"/>
              <a:gd name="connsiteX10" fmla="*/ 10980705 w 11243827"/>
              <a:gd name="connsiteY10" fmla="*/ 5272951 h 5641173"/>
              <a:gd name="connsiteX11" fmla="*/ 10962514 w 11243827"/>
              <a:gd name="connsiteY11" fmla="*/ 5286084 h 5641173"/>
              <a:gd name="connsiteX12" fmla="*/ 10945307 w 11243827"/>
              <a:gd name="connsiteY12" fmla="*/ 5286290 h 5641173"/>
              <a:gd name="connsiteX13" fmla="*/ 10845516 w 11243827"/>
              <a:gd name="connsiteY13" fmla="*/ 5303894 h 5641173"/>
              <a:gd name="connsiteX14" fmla="*/ 10831795 w 11243827"/>
              <a:gd name="connsiteY14" fmla="*/ 5305210 h 5641173"/>
              <a:gd name="connsiteX15" fmla="*/ 10824365 w 11243827"/>
              <a:gd name="connsiteY15" fmla="*/ 5311111 h 5641173"/>
              <a:gd name="connsiteX16" fmla="*/ 10797756 w 11243827"/>
              <a:gd name="connsiteY16" fmla="*/ 5312285 h 5641173"/>
              <a:gd name="connsiteX17" fmla="*/ 10796525 w 11243827"/>
              <a:gd name="connsiteY17" fmla="*/ 5315645 h 5641173"/>
              <a:gd name="connsiteX18" fmla="*/ 10709063 w 11243827"/>
              <a:gd name="connsiteY18" fmla="*/ 5344492 h 5641173"/>
              <a:gd name="connsiteX19" fmla="*/ 10694078 w 11243827"/>
              <a:gd name="connsiteY19" fmla="*/ 5349258 h 5641173"/>
              <a:gd name="connsiteX20" fmla="*/ 10681131 w 11243827"/>
              <a:gd name="connsiteY20" fmla="*/ 5347812 h 5641173"/>
              <a:gd name="connsiteX21" fmla="*/ 10609448 w 11243827"/>
              <a:gd name="connsiteY21" fmla="*/ 5351931 h 5641173"/>
              <a:gd name="connsiteX22" fmla="*/ 10592397 w 11243827"/>
              <a:gd name="connsiteY22" fmla="*/ 5349402 h 5641173"/>
              <a:gd name="connsiteX23" fmla="*/ 10585227 w 11243827"/>
              <a:gd name="connsiteY23" fmla="*/ 5344063 h 5641173"/>
              <a:gd name="connsiteX24" fmla="*/ 10557472 w 11243827"/>
              <a:gd name="connsiteY24" fmla="*/ 5354151 h 5641173"/>
              <a:gd name="connsiteX25" fmla="*/ 10514646 w 11243827"/>
              <a:gd name="connsiteY25" fmla="*/ 5361064 h 5641173"/>
              <a:gd name="connsiteX26" fmla="*/ 10494292 w 11243827"/>
              <a:gd name="connsiteY26" fmla="*/ 5366054 h 5641173"/>
              <a:gd name="connsiteX27" fmla="*/ 10477869 w 11243827"/>
              <a:gd name="connsiteY27" fmla="*/ 5363025 h 5641173"/>
              <a:gd name="connsiteX28" fmla="*/ 10384411 w 11243827"/>
              <a:gd name="connsiteY28" fmla="*/ 5362257 h 5641173"/>
              <a:gd name="connsiteX29" fmla="*/ 10362921 w 11243827"/>
              <a:gd name="connsiteY29" fmla="*/ 5357444 h 5641173"/>
              <a:gd name="connsiteX30" fmla="*/ 10352736 w 11243827"/>
              <a:gd name="connsiteY30" fmla="*/ 5347851 h 5641173"/>
              <a:gd name="connsiteX31" fmla="*/ 10344754 w 11243827"/>
              <a:gd name="connsiteY31" fmla="*/ 5351272 h 5641173"/>
              <a:gd name="connsiteX32" fmla="*/ 10288226 w 11243827"/>
              <a:gd name="connsiteY32" fmla="*/ 5351613 h 5641173"/>
              <a:gd name="connsiteX33" fmla="*/ 10251350 w 11243827"/>
              <a:gd name="connsiteY33" fmla="*/ 5352711 h 5641173"/>
              <a:gd name="connsiteX34" fmla="*/ 10249108 w 11243827"/>
              <a:gd name="connsiteY34" fmla="*/ 5365881 h 5641173"/>
              <a:gd name="connsiteX35" fmla="*/ 10216272 w 11243827"/>
              <a:gd name="connsiteY35" fmla="*/ 5370573 h 5641173"/>
              <a:gd name="connsiteX36" fmla="*/ 10181278 w 11243827"/>
              <a:gd name="connsiteY36" fmla="*/ 5362119 h 5641173"/>
              <a:gd name="connsiteX37" fmla="*/ 10140033 w 11243827"/>
              <a:gd name="connsiteY37" fmla="*/ 5363304 h 5641173"/>
              <a:gd name="connsiteX38" fmla="*/ 10115353 w 11243827"/>
              <a:gd name="connsiteY38" fmla="*/ 5363869 h 5641173"/>
              <a:gd name="connsiteX39" fmla="*/ 10050578 w 11243827"/>
              <a:gd name="connsiteY39" fmla="*/ 5376153 h 5641173"/>
              <a:gd name="connsiteX40" fmla="*/ 9945478 w 11243827"/>
              <a:gd name="connsiteY40" fmla="*/ 5422859 h 5641173"/>
              <a:gd name="connsiteX41" fmla="*/ 9912481 w 11243827"/>
              <a:gd name="connsiteY41" fmla="*/ 5429477 h 5641173"/>
              <a:gd name="connsiteX42" fmla="*/ 9906713 w 11243827"/>
              <a:gd name="connsiteY42" fmla="*/ 5426784 h 5641173"/>
              <a:gd name="connsiteX43" fmla="*/ 9742436 w 11243827"/>
              <a:gd name="connsiteY43" fmla="*/ 5454834 h 5641173"/>
              <a:gd name="connsiteX44" fmla="*/ 9713044 w 11243827"/>
              <a:gd name="connsiteY44" fmla="*/ 5456476 h 5641173"/>
              <a:gd name="connsiteX45" fmla="*/ 9691033 w 11243827"/>
              <a:gd name="connsiteY45" fmla="*/ 5455451 h 5641173"/>
              <a:gd name="connsiteX46" fmla="*/ 9638355 w 11243827"/>
              <a:gd name="connsiteY46" fmla="*/ 5464794 h 5641173"/>
              <a:gd name="connsiteX47" fmla="*/ 9552434 w 11243827"/>
              <a:gd name="connsiteY47" fmla="*/ 5485280 h 5641173"/>
              <a:gd name="connsiteX48" fmla="*/ 9533883 w 11243827"/>
              <a:gd name="connsiteY48" fmla="*/ 5488516 h 5641173"/>
              <a:gd name="connsiteX49" fmla="*/ 9516916 w 11243827"/>
              <a:gd name="connsiteY49" fmla="*/ 5486828 h 5641173"/>
              <a:gd name="connsiteX50" fmla="*/ 9512093 w 11243827"/>
              <a:gd name="connsiteY50" fmla="*/ 5482541 h 5641173"/>
              <a:gd name="connsiteX51" fmla="*/ 9501725 w 11243827"/>
              <a:gd name="connsiteY51" fmla="*/ 5483603 h 5641173"/>
              <a:gd name="connsiteX52" fmla="*/ 9498754 w 11243827"/>
              <a:gd name="connsiteY52" fmla="*/ 5482951 h 5641173"/>
              <a:gd name="connsiteX53" fmla="*/ 9481932 w 11243827"/>
              <a:gd name="connsiteY53" fmla="*/ 5480151 h 5641173"/>
              <a:gd name="connsiteX54" fmla="*/ 9451321 w 11243827"/>
              <a:gd name="connsiteY54" fmla="*/ 5497375 h 5641173"/>
              <a:gd name="connsiteX55" fmla="*/ 9409298 w 11243827"/>
              <a:gd name="connsiteY55" fmla="*/ 5499478 h 5641173"/>
              <a:gd name="connsiteX56" fmla="*/ 9303056 w 11243827"/>
              <a:gd name="connsiteY56" fmla="*/ 5519093 h 5641173"/>
              <a:gd name="connsiteX57" fmla="*/ 9229078 w 11243827"/>
              <a:gd name="connsiteY57" fmla="*/ 5524154 h 5641173"/>
              <a:gd name="connsiteX58" fmla="*/ 9165105 w 11243827"/>
              <a:gd name="connsiteY58" fmla="*/ 5532892 h 5641173"/>
              <a:gd name="connsiteX59" fmla="*/ 9077301 w 11243827"/>
              <a:gd name="connsiteY59" fmla="*/ 5580356 h 5641173"/>
              <a:gd name="connsiteX60" fmla="*/ 8960065 w 11243827"/>
              <a:gd name="connsiteY60" fmla="*/ 5597982 h 5641173"/>
              <a:gd name="connsiteX61" fmla="*/ 8953536 w 11243827"/>
              <a:gd name="connsiteY61" fmla="*/ 5606638 h 5641173"/>
              <a:gd name="connsiteX62" fmla="*/ 8943907 w 11243827"/>
              <a:gd name="connsiteY62" fmla="*/ 5612541 h 5641173"/>
              <a:gd name="connsiteX63" fmla="*/ 8942046 w 11243827"/>
              <a:gd name="connsiteY63" fmla="*/ 5612112 h 5641173"/>
              <a:gd name="connsiteX64" fmla="*/ 8928824 w 11243827"/>
              <a:gd name="connsiteY64" fmla="*/ 5615549 h 5641173"/>
              <a:gd name="connsiteX65" fmla="*/ 8927294 w 11243827"/>
              <a:gd name="connsiteY65" fmla="*/ 5618607 h 5641173"/>
              <a:gd name="connsiteX66" fmla="*/ 8918651 w 11243827"/>
              <a:gd name="connsiteY66" fmla="*/ 5621688 h 5641173"/>
              <a:gd name="connsiteX67" fmla="*/ 8902772 w 11243827"/>
              <a:gd name="connsiteY67" fmla="*/ 5629703 h 5641173"/>
              <a:gd name="connsiteX68" fmla="*/ 8898724 w 11243827"/>
              <a:gd name="connsiteY68" fmla="*/ 5629379 h 5641173"/>
              <a:gd name="connsiteX69" fmla="*/ 8873099 w 11243827"/>
              <a:gd name="connsiteY69" fmla="*/ 5638628 h 5641173"/>
              <a:gd name="connsiteX70" fmla="*/ 8872234 w 11243827"/>
              <a:gd name="connsiteY70" fmla="*/ 5637889 h 5641173"/>
              <a:gd name="connsiteX71" fmla="*/ 8862777 w 11243827"/>
              <a:gd name="connsiteY71" fmla="*/ 5636711 h 5641173"/>
              <a:gd name="connsiteX72" fmla="*/ 8845869 w 11243827"/>
              <a:gd name="connsiteY72" fmla="*/ 5636436 h 5641173"/>
              <a:gd name="connsiteX73" fmla="*/ 8800548 w 11243827"/>
              <a:gd name="connsiteY73" fmla="*/ 5625084 h 5641173"/>
              <a:gd name="connsiteX74" fmla="*/ 8773774 w 11243827"/>
              <a:gd name="connsiteY74" fmla="*/ 5634630 h 5641173"/>
              <a:gd name="connsiteX75" fmla="*/ 8698255 w 11243827"/>
              <a:gd name="connsiteY75" fmla="*/ 5636083 h 5641173"/>
              <a:gd name="connsiteX76" fmla="*/ 8619167 w 11243827"/>
              <a:gd name="connsiteY76" fmla="*/ 5619130 h 5641173"/>
              <a:gd name="connsiteX77" fmla="*/ 8539822 w 11243827"/>
              <a:gd name="connsiteY77" fmla="*/ 5616905 h 5641173"/>
              <a:gd name="connsiteX78" fmla="*/ 8511094 w 11243827"/>
              <a:gd name="connsiteY78" fmla="*/ 5617360 h 5641173"/>
              <a:gd name="connsiteX79" fmla="*/ 8459886 w 11243827"/>
              <a:gd name="connsiteY79" fmla="*/ 5612612 h 5641173"/>
              <a:gd name="connsiteX80" fmla="*/ 8436432 w 11243827"/>
              <a:gd name="connsiteY80" fmla="*/ 5606990 h 5641173"/>
              <a:gd name="connsiteX81" fmla="*/ 8435403 w 11243827"/>
              <a:gd name="connsiteY81" fmla="*/ 5607336 h 5641173"/>
              <a:gd name="connsiteX82" fmla="*/ 8433307 w 11243827"/>
              <a:gd name="connsiteY82" fmla="*/ 5604917 h 5641173"/>
              <a:gd name="connsiteX83" fmla="*/ 8428968 w 11243827"/>
              <a:gd name="connsiteY83" fmla="*/ 5603796 h 5641173"/>
              <a:gd name="connsiteX84" fmla="*/ 8417124 w 11243827"/>
              <a:gd name="connsiteY84" fmla="*/ 5604518 h 5641173"/>
              <a:gd name="connsiteX85" fmla="*/ 8412669 w 11243827"/>
              <a:gd name="connsiteY85" fmla="*/ 5605413 h 5641173"/>
              <a:gd name="connsiteX86" fmla="*/ 8406152 w 11243827"/>
              <a:gd name="connsiteY86" fmla="*/ 5605396 h 5641173"/>
              <a:gd name="connsiteX87" fmla="*/ 8405989 w 11243827"/>
              <a:gd name="connsiteY87" fmla="*/ 5605197 h 5641173"/>
              <a:gd name="connsiteX88" fmla="*/ 8399884 w 11243827"/>
              <a:gd name="connsiteY88" fmla="*/ 5605568 h 5641173"/>
              <a:gd name="connsiteX89" fmla="*/ 8370014 w 11243827"/>
              <a:gd name="connsiteY89" fmla="*/ 5609900 h 5641173"/>
              <a:gd name="connsiteX90" fmla="*/ 8330544 w 11243827"/>
              <a:gd name="connsiteY90" fmla="*/ 5590964 h 5641173"/>
              <a:gd name="connsiteX91" fmla="*/ 8314221 w 11243827"/>
              <a:gd name="connsiteY91" fmla="*/ 5587682 h 5641173"/>
              <a:gd name="connsiteX92" fmla="*/ 8305502 w 11243827"/>
              <a:gd name="connsiteY92" fmla="*/ 5584868 h 5641173"/>
              <a:gd name="connsiteX93" fmla="*/ 8304962 w 11243827"/>
              <a:gd name="connsiteY93" fmla="*/ 5584007 h 5641173"/>
              <a:gd name="connsiteX94" fmla="*/ 8276324 w 11243827"/>
              <a:gd name="connsiteY94" fmla="*/ 5588260 h 5641173"/>
              <a:gd name="connsiteX95" fmla="*/ 8272522 w 11243827"/>
              <a:gd name="connsiteY95" fmla="*/ 5587226 h 5641173"/>
              <a:gd name="connsiteX96" fmla="*/ 8253857 w 11243827"/>
              <a:gd name="connsiteY96" fmla="*/ 5592043 h 5641173"/>
              <a:gd name="connsiteX97" fmla="*/ 8244212 w 11243827"/>
              <a:gd name="connsiteY97" fmla="*/ 5593439 h 5641173"/>
              <a:gd name="connsiteX98" fmla="*/ 8241488 w 11243827"/>
              <a:gd name="connsiteY98" fmla="*/ 5596085 h 5641173"/>
              <a:gd name="connsiteX99" fmla="*/ 8227256 w 11243827"/>
              <a:gd name="connsiteY99" fmla="*/ 5597005 h 5641173"/>
              <a:gd name="connsiteX100" fmla="*/ 8225619 w 11243827"/>
              <a:gd name="connsiteY100" fmla="*/ 5596262 h 5641173"/>
              <a:gd name="connsiteX101" fmla="*/ 8213882 w 11243827"/>
              <a:gd name="connsiteY101" fmla="*/ 5600179 h 5641173"/>
              <a:gd name="connsiteX102" fmla="*/ 8204045 w 11243827"/>
              <a:gd name="connsiteY102" fmla="*/ 5607275 h 5641173"/>
              <a:gd name="connsiteX103" fmla="*/ 8082989 w 11243827"/>
              <a:gd name="connsiteY103" fmla="*/ 5603160 h 5641173"/>
              <a:gd name="connsiteX104" fmla="*/ 7976942 w 11243827"/>
              <a:gd name="connsiteY104" fmla="*/ 5598455 h 5641173"/>
              <a:gd name="connsiteX105" fmla="*/ 7950121 w 11243827"/>
              <a:gd name="connsiteY105" fmla="*/ 5590893 h 5641173"/>
              <a:gd name="connsiteX106" fmla="*/ 7727691 w 11243827"/>
              <a:gd name="connsiteY106" fmla="*/ 5621064 h 5641173"/>
              <a:gd name="connsiteX107" fmla="*/ 7685998 w 11243827"/>
              <a:gd name="connsiteY107" fmla="*/ 5615564 h 5641173"/>
              <a:gd name="connsiteX108" fmla="*/ 7649302 w 11243827"/>
              <a:gd name="connsiteY108" fmla="*/ 5626541 h 5641173"/>
              <a:gd name="connsiteX109" fmla="*/ 7634083 w 11243827"/>
              <a:gd name="connsiteY109" fmla="*/ 5620862 h 5641173"/>
              <a:gd name="connsiteX110" fmla="*/ 7631455 w 11243827"/>
              <a:gd name="connsiteY110" fmla="*/ 5619708 h 5641173"/>
              <a:gd name="connsiteX111" fmla="*/ 7620952 w 11243827"/>
              <a:gd name="connsiteY111" fmla="*/ 5618872 h 5641173"/>
              <a:gd name="connsiteX112" fmla="*/ 7617992 w 11243827"/>
              <a:gd name="connsiteY112" fmla="*/ 5613914 h 5641173"/>
              <a:gd name="connsiteX113" fmla="*/ 7602182 w 11243827"/>
              <a:gd name="connsiteY113" fmla="*/ 5609271 h 5641173"/>
              <a:gd name="connsiteX114" fmla="*/ 7582847 w 11243827"/>
              <a:gd name="connsiteY114" fmla="*/ 5609047 h 5641173"/>
              <a:gd name="connsiteX115" fmla="*/ 7514158 w 11243827"/>
              <a:gd name="connsiteY115" fmla="*/ 5607737 h 5641173"/>
              <a:gd name="connsiteX116" fmla="*/ 7502955 w 11243827"/>
              <a:gd name="connsiteY116" fmla="*/ 5610415 h 5641173"/>
              <a:gd name="connsiteX117" fmla="*/ 7466391 w 11243827"/>
              <a:gd name="connsiteY117" fmla="*/ 5605949 h 5641173"/>
              <a:gd name="connsiteX118" fmla="*/ 7433806 w 11243827"/>
              <a:gd name="connsiteY118" fmla="*/ 5604945 h 5641173"/>
              <a:gd name="connsiteX119" fmla="*/ 7412693 w 11243827"/>
              <a:gd name="connsiteY119" fmla="*/ 5607075 h 5641173"/>
              <a:gd name="connsiteX120" fmla="*/ 7407159 w 11243827"/>
              <a:gd name="connsiteY120" fmla="*/ 5605310 h 5641173"/>
              <a:gd name="connsiteX121" fmla="*/ 7385900 w 11243827"/>
              <a:gd name="connsiteY121" fmla="*/ 5604171 h 5641173"/>
              <a:gd name="connsiteX122" fmla="*/ 7375071 w 11243827"/>
              <a:gd name="connsiteY122" fmla="*/ 5606788 h 5641173"/>
              <a:gd name="connsiteX123" fmla="*/ 7364382 w 11243827"/>
              <a:gd name="connsiteY123" fmla="*/ 5600762 h 5641173"/>
              <a:gd name="connsiteX124" fmla="*/ 7361770 w 11243827"/>
              <a:gd name="connsiteY124" fmla="*/ 5596347 h 5641173"/>
              <a:gd name="connsiteX125" fmla="*/ 7346641 w 11243827"/>
              <a:gd name="connsiteY125" fmla="*/ 5598329 h 5641173"/>
              <a:gd name="connsiteX126" fmla="*/ 7334238 w 11243827"/>
              <a:gd name="connsiteY126" fmla="*/ 5594014 h 5641173"/>
              <a:gd name="connsiteX127" fmla="*/ 7323426 w 11243827"/>
              <a:gd name="connsiteY127" fmla="*/ 5596835 h 5641173"/>
              <a:gd name="connsiteX128" fmla="*/ 7318938 w 11243827"/>
              <a:gd name="connsiteY128" fmla="*/ 5596200 h 5641173"/>
              <a:gd name="connsiteX129" fmla="*/ 7307784 w 11243827"/>
              <a:gd name="connsiteY129" fmla="*/ 5594065 h 5641173"/>
              <a:gd name="connsiteX130" fmla="*/ 7288540 w 11243827"/>
              <a:gd name="connsiteY130" fmla="*/ 5589320 h 5641173"/>
              <a:gd name="connsiteX131" fmla="*/ 7282537 w 11243827"/>
              <a:gd name="connsiteY131" fmla="*/ 5588660 h 5641173"/>
              <a:gd name="connsiteX132" fmla="*/ 7269466 w 11243827"/>
              <a:gd name="connsiteY132" fmla="*/ 5581404 h 5641173"/>
              <a:gd name="connsiteX133" fmla="*/ 7244165 w 11243827"/>
              <a:gd name="connsiteY133" fmla="*/ 5575200 h 5641173"/>
              <a:gd name="connsiteX134" fmla="*/ 7199619 w 11243827"/>
              <a:gd name="connsiteY134" fmla="*/ 5553550 h 5641173"/>
              <a:gd name="connsiteX135" fmla="*/ 7173434 w 11243827"/>
              <a:gd name="connsiteY135" fmla="*/ 5543219 h 5641173"/>
              <a:gd name="connsiteX136" fmla="*/ 7155718 w 11243827"/>
              <a:gd name="connsiteY136" fmla="*/ 5533697 h 5641173"/>
              <a:gd name="connsiteX137" fmla="*/ 7103430 w 11243827"/>
              <a:gd name="connsiteY137" fmla="*/ 5520249 h 5641173"/>
              <a:gd name="connsiteX138" fmla="*/ 7013746 w 11243827"/>
              <a:gd name="connsiteY138" fmla="*/ 5502470 h 5641173"/>
              <a:gd name="connsiteX139" fmla="*/ 6995379 w 11243827"/>
              <a:gd name="connsiteY139" fmla="*/ 5497693 h 5641173"/>
              <a:gd name="connsiteX140" fmla="*/ 6982475 w 11243827"/>
              <a:gd name="connsiteY140" fmla="*/ 5489641 h 5641173"/>
              <a:gd name="connsiteX141" fmla="*/ 6981994 w 11243827"/>
              <a:gd name="connsiteY141" fmla="*/ 5484335 h 5641173"/>
              <a:gd name="connsiteX142" fmla="*/ 6972355 w 11243827"/>
              <a:gd name="connsiteY142" fmla="*/ 5481074 h 5641173"/>
              <a:gd name="connsiteX143" fmla="*/ 6970394 w 11243827"/>
              <a:gd name="connsiteY143" fmla="*/ 5479383 h 5641173"/>
              <a:gd name="connsiteX144" fmla="*/ 6958543 w 11243827"/>
              <a:gd name="connsiteY144" fmla="*/ 5470507 h 5641173"/>
              <a:gd name="connsiteX145" fmla="*/ 6918276 w 11243827"/>
              <a:gd name="connsiteY145" fmla="*/ 5472034 h 5641173"/>
              <a:gd name="connsiteX146" fmla="*/ 6881046 w 11243827"/>
              <a:gd name="connsiteY146" fmla="*/ 5457070 h 5641173"/>
              <a:gd name="connsiteX147" fmla="*/ 6752164 w 11243827"/>
              <a:gd name="connsiteY147" fmla="*/ 5425021 h 5641173"/>
              <a:gd name="connsiteX148" fmla="*/ 6724964 w 11243827"/>
              <a:gd name="connsiteY148" fmla="*/ 5414071 h 5641173"/>
              <a:gd name="connsiteX149" fmla="*/ 6683286 w 11243827"/>
              <a:gd name="connsiteY149" fmla="*/ 5432830 h 5641173"/>
              <a:gd name="connsiteX150" fmla="*/ 6644277 w 11243827"/>
              <a:gd name="connsiteY150" fmla="*/ 5429684 h 5641173"/>
              <a:gd name="connsiteX151" fmla="*/ 6532914 w 11243827"/>
              <a:gd name="connsiteY151" fmla="*/ 5431205 h 5641173"/>
              <a:gd name="connsiteX152" fmla="*/ 6307459 w 11243827"/>
              <a:gd name="connsiteY152" fmla="*/ 5467087 h 5641173"/>
              <a:gd name="connsiteX153" fmla="*/ 6196243 w 11243827"/>
              <a:gd name="connsiteY153" fmla="*/ 5515042 h 5641173"/>
              <a:gd name="connsiteX154" fmla="*/ 6099124 w 11243827"/>
              <a:gd name="connsiteY154" fmla="*/ 5516848 h 5641173"/>
              <a:gd name="connsiteX155" fmla="*/ 6016077 w 11243827"/>
              <a:gd name="connsiteY155" fmla="*/ 5528642 h 5641173"/>
              <a:gd name="connsiteX156" fmla="*/ 6004389 w 11243827"/>
              <a:gd name="connsiteY156" fmla="*/ 5531206 h 5641173"/>
              <a:gd name="connsiteX157" fmla="*/ 5933945 w 11243827"/>
              <a:gd name="connsiteY157" fmla="*/ 5538840 h 5641173"/>
              <a:gd name="connsiteX158" fmla="*/ 5883936 w 11243827"/>
              <a:gd name="connsiteY158" fmla="*/ 5553807 h 5641173"/>
              <a:gd name="connsiteX159" fmla="*/ 5798331 w 11243827"/>
              <a:gd name="connsiteY159" fmla="*/ 5564248 h 5641173"/>
              <a:gd name="connsiteX160" fmla="*/ 5712738 w 11243827"/>
              <a:gd name="connsiteY160" fmla="*/ 5573120 h 5641173"/>
              <a:gd name="connsiteX161" fmla="*/ 5681342 w 11243827"/>
              <a:gd name="connsiteY161" fmla="*/ 5575621 h 5641173"/>
              <a:gd name="connsiteX162" fmla="*/ 5627167 w 11243827"/>
              <a:gd name="connsiteY162" fmla="*/ 5583215 h 5641173"/>
              <a:gd name="connsiteX163" fmla="*/ 5591414 w 11243827"/>
              <a:gd name="connsiteY163" fmla="*/ 5587695 h 5641173"/>
              <a:gd name="connsiteX164" fmla="*/ 5583028 w 11243827"/>
              <a:gd name="connsiteY164" fmla="*/ 5580877 h 5641173"/>
              <a:gd name="connsiteX165" fmla="*/ 5549426 w 11243827"/>
              <a:gd name="connsiteY165" fmla="*/ 5582858 h 5641173"/>
              <a:gd name="connsiteX166" fmla="*/ 5519999 w 11243827"/>
              <a:gd name="connsiteY166" fmla="*/ 5592246 h 5641173"/>
              <a:gd name="connsiteX167" fmla="*/ 5480028 w 11243827"/>
              <a:gd name="connsiteY167" fmla="*/ 5597282 h 5641173"/>
              <a:gd name="connsiteX168" fmla="*/ 5456175 w 11243827"/>
              <a:gd name="connsiteY168" fmla="*/ 5600371 h 5641173"/>
              <a:gd name="connsiteX169" fmla="*/ 5388463 w 11243827"/>
              <a:gd name="connsiteY169" fmla="*/ 5602638 h 5641173"/>
              <a:gd name="connsiteX170" fmla="*/ 5265898 w 11243827"/>
              <a:gd name="connsiteY170" fmla="*/ 5591830 h 5641173"/>
              <a:gd name="connsiteX171" fmla="*/ 5231231 w 11243827"/>
              <a:gd name="connsiteY171" fmla="*/ 5592790 h 5641173"/>
              <a:gd name="connsiteX172" fmla="*/ 5226996 w 11243827"/>
              <a:gd name="connsiteY172" fmla="*/ 5595040 h 5641173"/>
              <a:gd name="connsiteX173" fmla="*/ 5175988 w 11243827"/>
              <a:gd name="connsiteY173" fmla="*/ 5588131 h 5641173"/>
              <a:gd name="connsiteX174" fmla="*/ 5107470 w 11243827"/>
              <a:gd name="connsiteY174" fmla="*/ 5594771 h 5641173"/>
              <a:gd name="connsiteX175" fmla="*/ 5027868 w 11243827"/>
              <a:gd name="connsiteY175" fmla="*/ 5605624 h 5641173"/>
              <a:gd name="connsiteX176" fmla="*/ 5007324 w 11243827"/>
              <a:gd name="connsiteY176" fmla="*/ 5609209 h 5641173"/>
              <a:gd name="connsiteX177" fmla="*/ 4952559 w 11243827"/>
              <a:gd name="connsiteY177" fmla="*/ 5611402 h 5641173"/>
              <a:gd name="connsiteX178" fmla="*/ 4826081 w 11243827"/>
              <a:gd name="connsiteY178" fmla="*/ 5616191 h 5641173"/>
              <a:gd name="connsiteX179" fmla="*/ 4823501 w 11243827"/>
              <a:gd name="connsiteY179" fmla="*/ 5619174 h 5641173"/>
              <a:gd name="connsiteX180" fmla="*/ 4813093 w 11243827"/>
              <a:gd name="connsiteY180" fmla="*/ 5620026 h 5641173"/>
              <a:gd name="connsiteX181" fmla="*/ 4810563 w 11243827"/>
              <a:gd name="connsiteY181" fmla="*/ 5620787 h 5641173"/>
              <a:gd name="connsiteX182" fmla="*/ 4795818 w 11243827"/>
              <a:gd name="connsiteY182" fmla="*/ 5624618 h 5641173"/>
              <a:gd name="connsiteX183" fmla="*/ 4758404 w 11243827"/>
              <a:gd name="connsiteY183" fmla="*/ 5619510 h 5641173"/>
              <a:gd name="connsiteX184" fmla="*/ 4717254 w 11243827"/>
              <a:gd name="connsiteY184" fmla="*/ 5624155 h 5641173"/>
              <a:gd name="connsiteX185" fmla="*/ 4591958 w 11243827"/>
              <a:gd name="connsiteY185" fmla="*/ 5624710 h 5641173"/>
              <a:gd name="connsiteX186" fmla="*/ 4476215 w 11243827"/>
              <a:gd name="connsiteY186" fmla="*/ 5628210 h 5641173"/>
              <a:gd name="connsiteX187" fmla="*/ 4425193 w 11243827"/>
              <a:gd name="connsiteY187" fmla="*/ 5627414 h 5641173"/>
              <a:gd name="connsiteX188" fmla="*/ 4383866 w 11243827"/>
              <a:gd name="connsiteY188" fmla="*/ 5626546 h 5641173"/>
              <a:gd name="connsiteX189" fmla="*/ 4385596 w 11243827"/>
              <a:gd name="connsiteY189" fmla="*/ 5634646 h 5641173"/>
              <a:gd name="connsiteX190" fmla="*/ 4360864 w 11243827"/>
              <a:gd name="connsiteY190" fmla="*/ 5641173 h 5641173"/>
              <a:gd name="connsiteX191" fmla="*/ 4328321 w 11243827"/>
              <a:gd name="connsiteY191" fmla="*/ 5626332 h 5641173"/>
              <a:gd name="connsiteX192" fmla="*/ 4309842 w 11243827"/>
              <a:gd name="connsiteY192" fmla="*/ 5626471 h 5641173"/>
              <a:gd name="connsiteX193" fmla="*/ 4277424 w 11243827"/>
              <a:gd name="connsiteY193" fmla="*/ 5631598 h 5641173"/>
              <a:gd name="connsiteX194" fmla="*/ 4266627 w 11243827"/>
              <a:gd name="connsiteY194" fmla="*/ 5633969 h 5641173"/>
              <a:gd name="connsiteX195" fmla="*/ 4185525 w 11243827"/>
              <a:gd name="connsiteY195" fmla="*/ 5617508 h 5641173"/>
              <a:gd name="connsiteX196" fmla="*/ 4177617 w 11243827"/>
              <a:gd name="connsiteY196" fmla="*/ 5610903 h 5641173"/>
              <a:gd name="connsiteX197" fmla="*/ 4136948 w 11243827"/>
              <a:gd name="connsiteY197" fmla="*/ 5608031 h 5641173"/>
              <a:gd name="connsiteX198" fmla="*/ 4132323 w 11243827"/>
              <a:gd name="connsiteY198" fmla="*/ 5609784 h 5641173"/>
              <a:gd name="connsiteX199" fmla="*/ 4098620 w 11243827"/>
              <a:gd name="connsiteY199" fmla="*/ 5599672 h 5641173"/>
              <a:gd name="connsiteX200" fmla="*/ 3963475 w 11243827"/>
              <a:gd name="connsiteY200" fmla="*/ 5581841 h 5641173"/>
              <a:gd name="connsiteX201" fmla="*/ 3703613 w 11243827"/>
              <a:gd name="connsiteY201" fmla="*/ 5572482 h 5641173"/>
              <a:gd name="connsiteX202" fmla="*/ 3432987 w 11243827"/>
              <a:gd name="connsiteY202" fmla="*/ 5545768 h 5641173"/>
              <a:gd name="connsiteX203" fmla="*/ 3176381 w 11243827"/>
              <a:gd name="connsiteY203" fmla="*/ 5556110 h 5641173"/>
              <a:gd name="connsiteX204" fmla="*/ 2710156 w 11243827"/>
              <a:gd name="connsiteY204" fmla="*/ 5527517 h 5641173"/>
              <a:gd name="connsiteX205" fmla="*/ 2550206 w 11243827"/>
              <a:gd name="connsiteY205" fmla="*/ 5524958 h 5641173"/>
              <a:gd name="connsiteX206" fmla="*/ 2443041 w 11243827"/>
              <a:gd name="connsiteY206" fmla="*/ 5523990 h 5641173"/>
              <a:gd name="connsiteX207" fmla="*/ 2435613 w 11243827"/>
              <a:gd name="connsiteY207" fmla="*/ 5526704 h 5641173"/>
              <a:gd name="connsiteX208" fmla="*/ 2405682 w 11243827"/>
              <a:gd name="connsiteY208" fmla="*/ 5528307 h 5641173"/>
              <a:gd name="connsiteX209" fmla="*/ 2397487 w 11243827"/>
              <a:gd name="connsiteY209" fmla="*/ 5540337 h 5641173"/>
              <a:gd name="connsiteX210" fmla="*/ 2297454 w 11243827"/>
              <a:gd name="connsiteY210" fmla="*/ 5550765 h 5641173"/>
              <a:gd name="connsiteX211" fmla="*/ 2056700 w 11243827"/>
              <a:gd name="connsiteY211" fmla="*/ 5555489 h 5641173"/>
              <a:gd name="connsiteX212" fmla="*/ 1878530 w 11243827"/>
              <a:gd name="connsiteY212" fmla="*/ 5535330 h 5641173"/>
              <a:gd name="connsiteX213" fmla="*/ 1859292 w 11243827"/>
              <a:gd name="connsiteY213" fmla="*/ 5535461 h 5641173"/>
              <a:gd name="connsiteX214" fmla="*/ 1835626 w 11243827"/>
              <a:gd name="connsiteY214" fmla="*/ 5533793 h 5641173"/>
              <a:gd name="connsiteX215" fmla="*/ 1798939 w 11243827"/>
              <a:gd name="connsiteY215" fmla="*/ 5540285 h 5641173"/>
              <a:gd name="connsiteX216" fmla="*/ 1779046 w 11243827"/>
              <a:gd name="connsiteY216" fmla="*/ 5549949 h 5641173"/>
              <a:gd name="connsiteX217" fmla="*/ 1772421 w 11243827"/>
              <a:gd name="connsiteY217" fmla="*/ 5549018 h 5641173"/>
              <a:gd name="connsiteX218" fmla="*/ 1772052 w 11243827"/>
              <a:gd name="connsiteY218" fmla="*/ 5545689 h 5641173"/>
              <a:gd name="connsiteX219" fmla="*/ 1711543 w 11243827"/>
              <a:gd name="connsiteY219" fmla="*/ 5534558 h 5641173"/>
              <a:gd name="connsiteX220" fmla="*/ 1631462 w 11243827"/>
              <a:gd name="connsiteY220" fmla="*/ 5491807 h 5641173"/>
              <a:gd name="connsiteX221" fmla="*/ 1538763 w 11243827"/>
              <a:gd name="connsiteY221" fmla="*/ 5482781 h 5641173"/>
              <a:gd name="connsiteX222" fmla="*/ 1501533 w 11243827"/>
              <a:gd name="connsiteY222" fmla="*/ 5467817 h 5641173"/>
              <a:gd name="connsiteX223" fmla="*/ 1461266 w 11243827"/>
              <a:gd name="connsiteY223" fmla="*/ 5469343 h 5641173"/>
              <a:gd name="connsiteX224" fmla="*/ 1449415 w 11243827"/>
              <a:gd name="connsiteY224" fmla="*/ 5460467 h 5641173"/>
              <a:gd name="connsiteX225" fmla="*/ 1447454 w 11243827"/>
              <a:gd name="connsiteY225" fmla="*/ 5458776 h 5641173"/>
              <a:gd name="connsiteX226" fmla="*/ 1437814 w 11243827"/>
              <a:gd name="connsiteY226" fmla="*/ 5455515 h 5641173"/>
              <a:gd name="connsiteX227" fmla="*/ 1437334 w 11243827"/>
              <a:gd name="connsiteY227" fmla="*/ 5450209 h 5641173"/>
              <a:gd name="connsiteX228" fmla="*/ 1424429 w 11243827"/>
              <a:gd name="connsiteY228" fmla="*/ 5442157 h 5641173"/>
              <a:gd name="connsiteX229" fmla="*/ 1406063 w 11243827"/>
              <a:gd name="connsiteY229" fmla="*/ 5437380 h 5641173"/>
              <a:gd name="connsiteX230" fmla="*/ 1316379 w 11243827"/>
              <a:gd name="connsiteY230" fmla="*/ 5419601 h 5641173"/>
              <a:gd name="connsiteX231" fmla="*/ 1264090 w 11243827"/>
              <a:gd name="connsiteY231" fmla="*/ 5406153 h 5641173"/>
              <a:gd name="connsiteX232" fmla="*/ 1246374 w 11243827"/>
              <a:gd name="connsiteY232" fmla="*/ 5396631 h 5641173"/>
              <a:gd name="connsiteX233" fmla="*/ 1220190 w 11243827"/>
              <a:gd name="connsiteY233" fmla="*/ 5386301 h 5641173"/>
              <a:gd name="connsiteX234" fmla="*/ 1175643 w 11243827"/>
              <a:gd name="connsiteY234" fmla="*/ 5364651 h 5641173"/>
              <a:gd name="connsiteX235" fmla="*/ 1150342 w 11243827"/>
              <a:gd name="connsiteY235" fmla="*/ 5358447 h 5641173"/>
              <a:gd name="connsiteX236" fmla="*/ 1112024 w 11243827"/>
              <a:gd name="connsiteY236" fmla="*/ 5345786 h 5641173"/>
              <a:gd name="connsiteX237" fmla="*/ 1100870 w 11243827"/>
              <a:gd name="connsiteY237" fmla="*/ 5343651 h 5641173"/>
              <a:gd name="connsiteX238" fmla="*/ 1096383 w 11243827"/>
              <a:gd name="connsiteY238" fmla="*/ 5343015 h 5641173"/>
              <a:gd name="connsiteX239" fmla="*/ 1058039 w 11243827"/>
              <a:gd name="connsiteY239" fmla="*/ 5343504 h 5641173"/>
              <a:gd name="connsiteX240" fmla="*/ 1055426 w 11243827"/>
              <a:gd name="connsiteY240" fmla="*/ 5339088 h 5641173"/>
              <a:gd name="connsiteX241" fmla="*/ 1044738 w 11243827"/>
              <a:gd name="connsiteY241" fmla="*/ 5333063 h 5641173"/>
              <a:gd name="connsiteX242" fmla="*/ 1033909 w 11243827"/>
              <a:gd name="connsiteY242" fmla="*/ 5335680 h 5641173"/>
              <a:gd name="connsiteX243" fmla="*/ 1012649 w 11243827"/>
              <a:gd name="connsiteY243" fmla="*/ 5334541 h 5641173"/>
              <a:gd name="connsiteX244" fmla="*/ 1007115 w 11243827"/>
              <a:gd name="connsiteY244" fmla="*/ 5332775 h 5641173"/>
              <a:gd name="connsiteX245" fmla="*/ 987447 w 11243827"/>
              <a:gd name="connsiteY245" fmla="*/ 5346462 h 5641173"/>
              <a:gd name="connsiteX246" fmla="*/ 953418 w 11243827"/>
              <a:gd name="connsiteY246" fmla="*/ 5333901 h 5641173"/>
              <a:gd name="connsiteX247" fmla="*/ 916854 w 11243827"/>
              <a:gd name="connsiteY247" fmla="*/ 5329435 h 5641173"/>
              <a:gd name="connsiteX248" fmla="*/ 905651 w 11243827"/>
              <a:gd name="connsiteY248" fmla="*/ 5332114 h 5641173"/>
              <a:gd name="connsiteX249" fmla="*/ 838405 w 11243827"/>
              <a:gd name="connsiteY249" fmla="*/ 5339470 h 5641173"/>
              <a:gd name="connsiteX250" fmla="*/ 817627 w 11243827"/>
              <a:gd name="connsiteY250" fmla="*/ 5330580 h 5641173"/>
              <a:gd name="connsiteX251" fmla="*/ 801817 w 11243827"/>
              <a:gd name="connsiteY251" fmla="*/ 5325937 h 5641173"/>
              <a:gd name="connsiteX252" fmla="*/ 798857 w 11243827"/>
              <a:gd name="connsiteY252" fmla="*/ 5320979 h 5641173"/>
              <a:gd name="connsiteX253" fmla="*/ 788354 w 11243827"/>
              <a:gd name="connsiteY253" fmla="*/ 5320143 h 5641173"/>
              <a:gd name="connsiteX254" fmla="*/ 785726 w 11243827"/>
              <a:gd name="connsiteY254" fmla="*/ 5318989 h 5641173"/>
              <a:gd name="connsiteX255" fmla="*/ 770507 w 11243827"/>
              <a:gd name="connsiteY255" fmla="*/ 5313309 h 5641173"/>
              <a:gd name="connsiteX256" fmla="*/ 733810 w 11243827"/>
              <a:gd name="connsiteY256" fmla="*/ 5324286 h 5641173"/>
              <a:gd name="connsiteX257" fmla="*/ 692117 w 11243827"/>
              <a:gd name="connsiteY257" fmla="*/ 5318786 h 5641173"/>
              <a:gd name="connsiteX258" fmla="*/ 574943 w 11243827"/>
              <a:gd name="connsiteY258" fmla="*/ 5327578 h 5641173"/>
              <a:gd name="connsiteX259" fmla="*/ 441302 w 11243827"/>
              <a:gd name="connsiteY259" fmla="*/ 5307062 h 5641173"/>
              <a:gd name="connsiteX260" fmla="*/ 336819 w 11243827"/>
              <a:gd name="connsiteY260" fmla="*/ 5336690 h 5641173"/>
              <a:gd name="connsiteX261" fmla="*/ 270932 w 11243827"/>
              <a:gd name="connsiteY261" fmla="*/ 5345451 h 5641173"/>
              <a:gd name="connsiteX262" fmla="*/ 194189 w 11243827"/>
              <a:gd name="connsiteY262" fmla="*/ 5343588 h 5641173"/>
              <a:gd name="connsiteX263" fmla="*/ 192552 w 11243827"/>
              <a:gd name="connsiteY263" fmla="*/ 5342845 h 5641173"/>
              <a:gd name="connsiteX264" fmla="*/ 178320 w 11243827"/>
              <a:gd name="connsiteY264" fmla="*/ 5343766 h 5641173"/>
              <a:gd name="connsiteX265" fmla="*/ 175596 w 11243827"/>
              <a:gd name="connsiteY265" fmla="*/ 5346411 h 5641173"/>
              <a:gd name="connsiteX266" fmla="*/ 147287 w 11243827"/>
              <a:gd name="connsiteY266" fmla="*/ 5352625 h 5641173"/>
              <a:gd name="connsiteX267" fmla="*/ 114847 w 11243827"/>
              <a:gd name="connsiteY267" fmla="*/ 5355844 h 5641173"/>
              <a:gd name="connsiteX268" fmla="*/ 114306 w 11243827"/>
              <a:gd name="connsiteY268" fmla="*/ 5354983 h 5641173"/>
              <a:gd name="connsiteX269" fmla="*/ 89264 w 11243827"/>
              <a:gd name="connsiteY269" fmla="*/ 5348886 h 5641173"/>
              <a:gd name="connsiteX270" fmla="*/ 49794 w 11243827"/>
              <a:gd name="connsiteY270" fmla="*/ 5329950 h 5641173"/>
              <a:gd name="connsiteX271" fmla="*/ 19924 w 11243827"/>
              <a:gd name="connsiteY271" fmla="*/ 5334282 h 5641173"/>
              <a:gd name="connsiteX272" fmla="*/ 13819 w 11243827"/>
              <a:gd name="connsiteY272" fmla="*/ 5334653 h 5641173"/>
              <a:gd name="connsiteX273" fmla="*/ 13657 w 11243827"/>
              <a:gd name="connsiteY273" fmla="*/ 5334455 h 5641173"/>
              <a:gd name="connsiteX274" fmla="*/ 7139 w 11243827"/>
              <a:gd name="connsiteY274" fmla="*/ 5334438 h 5641173"/>
              <a:gd name="connsiteX275" fmla="*/ 2684 w 11243827"/>
              <a:gd name="connsiteY275" fmla="*/ 5335333 h 5641173"/>
              <a:gd name="connsiteX276" fmla="*/ 0 w 11243827"/>
              <a:gd name="connsiteY276" fmla="*/ 5335496 h 5641173"/>
              <a:gd name="connsiteX277" fmla="*/ 0 w 11243827"/>
              <a:gd name="connsiteY277" fmla="*/ 10592 h 5641173"/>
              <a:gd name="connsiteX278" fmla="*/ 11243827 w 11243827"/>
              <a:gd name="connsiteY278" fmla="*/ 0 h 5641173"/>
              <a:gd name="connsiteX0" fmla="*/ 11243827 w 11243827"/>
              <a:gd name="connsiteY0" fmla="*/ 0 h 5641173"/>
              <a:gd name="connsiteX1" fmla="*/ 11243827 w 11243827"/>
              <a:gd name="connsiteY1" fmla="*/ 5209610 h 5641173"/>
              <a:gd name="connsiteX2" fmla="*/ 11240675 w 11243827"/>
              <a:gd name="connsiteY2" fmla="*/ 5210442 h 5641173"/>
              <a:gd name="connsiteX3" fmla="*/ 11179959 w 11243827"/>
              <a:gd name="connsiteY3" fmla="*/ 5221199 h 5641173"/>
              <a:gd name="connsiteX4" fmla="*/ 11105493 w 11243827"/>
              <a:gd name="connsiteY4" fmla="*/ 5259905 h 5641173"/>
              <a:gd name="connsiteX5" fmla="*/ 11078640 w 11243827"/>
              <a:gd name="connsiteY5" fmla="*/ 5263531 h 5641173"/>
              <a:gd name="connsiteX6" fmla="*/ 11079616 w 11243827"/>
              <a:gd name="connsiteY6" fmla="*/ 5270380 h 5641173"/>
              <a:gd name="connsiteX7" fmla="*/ 11069641 w 11243827"/>
              <a:gd name="connsiteY7" fmla="*/ 5270884 h 5641173"/>
              <a:gd name="connsiteX8" fmla="*/ 11047377 w 11243827"/>
              <a:gd name="connsiteY8" fmla="*/ 5271051 h 5641173"/>
              <a:gd name="connsiteX9" fmla="*/ 10980705 w 11243827"/>
              <a:gd name="connsiteY9" fmla="*/ 5272951 h 5641173"/>
              <a:gd name="connsiteX10" fmla="*/ 10962514 w 11243827"/>
              <a:gd name="connsiteY10" fmla="*/ 5286084 h 5641173"/>
              <a:gd name="connsiteX11" fmla="*/ 10945307 w 11243827"/>
              <a:gd name="connsiteY11" fmla="*/ 5286290 h 5641173"/>
              <a:gd name="connsiteX12" fmla="*/ 10845516 w 11243827"/>
              <a:gd name="connsiteY12" fmla="*/ 5303894 h 5641173"/>
              <a:gd name="connsiteX13" fmla="*/ 10831795 w 11243827"/>
              <a:gd name="connsiteY13" fmla="*/ 5305210 h 5641173"/>
              <a:gd name="connsiteX14" fmla="*/ 10824365 w 11243827"/>
              <a:gd name="connsiteY14" fmla="*/ 5311111 h 5641173"/>
              <a:gd name="connsiteX15" fmla="*/ 10797756 w 11243827"/>
              <a:gd name="connsiteY15" fmla="*/ 5312285 h 5641173"/>
              <a:gd name="connsiteX16" fmla="*/ 10796525 w 11243827"/>
              <a:gd name="connsiteY16" fmla="*/ 5315645 h 5641173"/>
              <a:gd name="connsiteX17" fmla="*/ 10709063 w 11243827"/>
              <a:gd name="connsiteY17" fmla="*/ 5344492 h 5641173"/>
              <a:gd name="connsiteX18" fmla="*/ 10694078 w 11243827"/>
              <a:gd name="connsiteY18" fmla="*/ 5349258 h 5641173"/>
              <a:gd name="connsiteX19" fmla="*/ 10681131 w 11243827"/>
              <a:gd name="connsiteY19" fmla="*/ 5347812 h 5641173"/>
              <a:gd name="connsiteX20" fmla="*/ 10609448 w 11243827"/>
              <a:gd name="connsiteY20" fmla="*/ 5351931 h 5641173"/>
              <a:gd name="connsiteX21" fmla="*/ 10592397 w 11243827"/>
              <a:gd name="connsiteY21" fmla="*/ 5349402 h 5641173"/>
              <a:gd name="connsiteX22" fmla="*/ 10585227 w 11243827"/>
              <a:gd name="connsiteY22" fmla="*/ 5344063 h 5641173"/>
              <a:gd name="connsiteX23" fmla="*/ 10557472 w 11243827"/>
              <a:gd name="connsiteY23" fmla="*/ 5354151 h 5641173"/>
              <a:gd name="connsiteX24" fmla="*/ 10514646 w 11243827"/>
              <a:gd name="connsiteY24" fmla="*/ 5361064 h 5641173"/>
              <a:gd name="connsiteX25" fmla="*/ 10494292 w 11243827"/>
              <a:gd name="connsiteY25" fmla="*/ 5366054 h 5641173"/>
              <a:gd name="connsiteX26" fmla="*/ 10477869 w 11243827"/>
              <a:gd name="connsiteY26" fmla="*/ 5363025 h 5641173"/>
              <a:gd name="connsiteX27" fmla="*/ 10384411 w 11243827"/>
              <a:gd name="connsiteY27" fmla="*/ 5362257 h 5641173"/>
              <a:gd name="connsiteX28" fmla="*/ 10362921 w 11243827"/>
              <a:gd name="connsiteY28" fmla="*/ 5357444 h 5641173"/>
              <a:gd name="connsiteX29" fmla="*/ 10352736 w 11243827"/>
              <a:gd name="connsiteY29" fmla="*/ 5347851 h 5641173"/>
              <a:gd name="connsiteX30" fmla="*/ 10344754 w 11243827"/>
              <a:gd name="connsiteY30" fmla="*/ 5351272 h 5641173"/>
              <a:gd name="connsiteX31" fmla="*/ 10288226 w 11243827"/>
              <a:gd name="connsiteY31" fmla="*/ 5351613 h 5641173"/>
              <a:gd name="connsiteX32" fmla="*/ 10251350 w 11243827"/>
              <a:gd name="connsiteY32" fmla="*/ 5352711 h 5641173"/>
              <a:gd name="connsiteX33" fmla="*/ 10249108 w 11243827"/>
              <a:gd name="connsiteY33" fmla="*/ 5365881 h 5641173"/>
              <a:gd name="connsiteX34" fmla="*/ 10216272 w 11243827"/>
              <a:gd name="connsiteY34" fmla="*/ 5370573 h 5641173"/>
              <a:gd name="connsiteX35" fmla="*/ 10181278 w 11243827"/>
              <a:gd name="connsiteY35" fmla="*/ 5362119 h 5641173"/>
              <a:gd name="connsiteX36" fmla="*/ 10140033 w 11243827"/>
              <a:gd name="connsiteY36" fmla="*/ 5363304 h 5641173"/>
              <a:gd name="connsiteX37" fmla="*/ 10115353 w 11243827"/>
              <a:gd name="connsiteY37" fmla="*/ 5363869 h 5641173"/>
              <a:gd name="connsiteX38" fmla="*/ 10050578 w 11243827"/>
              <a:gd name="connsiteY38" fmla="*/ 5376153 h 5641173"/>
              <a:gd name="connsiteX39" fmla="*/ 9945478 w 11243827"/>
              <a:gd name="connsiteY39" fmla="*/ 5422859 h 5641173"/>
              <a:gd name="connsiteX40" fmla="*/ 9912481 w 11243827"/>
              <a:gd name="connsiteY40" fmla="*/ 5429477 h 5641173"/>
              <a:gd name="connsiteX41" fmla="*/ 9906713 w 11243827"/>
              <a:gd name="connsiteY41" fmla="*/ 5426784 h 5641173"/>
              <a:gd name="connsiteX42" fmla="*/ 9742436 w 11243827"/>
              <a:gd name="connsiteY42" fmla="*/ 5454834 h 5641173"/>
              <a:gd name="connsiteX43" fmla="*/ 9713044 w 11243827"/>
              <a:gd name="connsiteY43" fmla="*/ 5456476 h 5641173"/>
              <a:gd name="connsiteX44" fmla="*/ 9691033 w 11243827"/>
              <a:gd name="connsiteY44" fmla="*/ 5455451 h 5641173"/>
              <a:gd name="connsiteX45" fmla="*/ 9638355 w 11243827"/>
              <a:gd name="connsiteY45" fmla="*/ 5464794 h 5641173"/>
              <a:gd name="connsiteX46" fmla="*/ 9552434 w 11243827"/>
              <a:gd name="connsiteY46" fmla="*/ 5485280 h 5641173"/>
              <a:gd name="connsiteX47" fmla="*/ 9533883 w 11243827"/>
              <a:gd name="connsiteY47" fmla="*/ 5488516 h 5641173"/>
              <a:gd name="connsiteX48" fmla="*/ 9516916 w 11243827"/>
              <a:gd name="connsiteY48" fmla="*/ 5486828 h 5641173"/>
              <a:gd name="connsiteX49" fmla="*/ 9512093 w 11243827"/>
              <a:gd name="connsiteY49" fmla="*/ 5482541 h 5641173"/>
              <a:gd name="connsiteX50" fmla="*/ 9501725 w 11243827"/>
              <a:gd name="connsiteY50" fmla="*/ 5483603 h 5641173"/>
              <a:gd name="connsiteX51" fmla="*/ 9498754 w 11243827"/>
              <a:gd name="connsiteY51" fmla="*/ 5482951 h 5641173"/>
              <a:gd name="connsiteX52" fmla="*/ 9481932 w 11243827"/>
              <a:gd name="connsiteY52" fmla="*/ 5480151 h 5641173"/>
              <a:gd name="connsiteX53" fmla="*/ 9451321 w 11243827"/>
              <a:gd name="connsiteY53" fmla="*/ 5497375 h 5641173"/>
              <a:gd name="connsiteX54" fmla="*/ 9409298 w 11243827"/>
              <a:gd name="connsiteY54" fmla="*/ 5499478 h 5641173"/>
              <a:gd name="connsiteX55" fmla="*/ 9303056 w 11243827"/>
              <a:gd name="connsiteY55" fmla="*/ 5519093 h 5641173"/>
              <a:gd name="connsiteX56" fmla="*/ 9229078 w 11243827"/>
              <a:gd name="connsiteY56" fmla="*/ 5524154 h 5641173"/>
              <a:gd name="connsiteX57" fmla="*/ 9165105 w 11243827"/>
              <a:gd name="connsiteY57" fmla="*/ 5532892 h 5641173"/>
              <a:gd name="connsiteX58" fmla="*/ 9077301 w 11243827"/>
              <a:gd name="connsiteY58" fmla="*/ 5580356 h 5641173"/>
              <a:gd name="connsiteX59" fmla="*/ 8960065 w 11243827"/>
              <a:gd name="connsiteY59" fmla="*/ 5597982 h 5641173"/>
              <a:gd name="connsiteX60" fmla="*/ 8953536 w 11243827"/>
              <a:gd name="connsiteY60" fmla="*/ 5606638 h 5641173"/>
              <a:gd name="connsiteX61" fmla="*/ 8943907 w 11243827"/>
              <a:gd name="connsiteY61" fmla="*/ 5612541 h 5641173"/>
              <a:gd name="connsiteX62" fmla="*/ 8942046 w 11243827"/>
              <a:gd name="connsiteY62" fmla="*/ 5612112 h 5641173"/>
              <a:gd name="connsiteX63" fmla="*/ 8928824 w 11243827"/>
              <a:gd name="connsiteY63" fmla="*/ 5615549 h 5641173"/>
              <a:gd name="connsiteX64" fmla="*/ 8927294 w 11243827"/>
              <a:gd name="connsiteY64" fmla="*/ 5618607 h 5641173"/>
              <a:gd name="connsiteX65" fmla="*/ 8918651 w 11243827"/>
              <a:gd name="connsiteY65" fmla="*/ 5621688 h 5641173"/>
              <a:gd name="connsiteX66" fmla="*/ 8902772 w 11243827"/>
              <a:gd name="connsiteY66" fmla="*/ 5629703 h 5641173"/>
              <a:gd name="connsiteX67" fmla="*/ 8898724 w 11243827"/>
              <a:gd name="connsiteY67" fmla="*/ 5629379 h 5641173"/>
              <a:gd name="connsiteX68" fmla="*/ 8873099 w 11243827"/>
              <a:gd name="connsiteY68" fmla="*/ 5638628 h 5641173"/>
              <a:gd name="connsiteX69" fmla="*/ 8872234 w 11243827"/>
              <a:gd name="connsiteY69" fmla="*/ 5637889 h 5641173"/>
              <a:gd name="connsiteX70" fmla="*/ 8862777 w 11243827"/>
              <a:gd name="connsiteY70" fmla="*/ 5636711 h 5641173"/>
              <a:gd name="connsiteX71" fmla="*/ 8845869 w 11243827"/>
              <a:gd name="connsiteY71" fmla="*/ 5636436 h 5641173"/>
              <a:gd name="connsiteX72" fmla="*/ 8800548 w 11243827"/>
              <a:gd name="connsiteY72" fmla="*/ 5625084 h 5641173"/>
              <a:gd name="connsiteX73" fmla="*/ 8773774 w 11243827"/>
              <a:gd name="connsiteY73" fmla="*/ 5634630 h 5641173"/>
              <a:gd name="connsiteX74" fmla="*/ 8698255 w 11243827"/>
              <a:gd name="connsiteY74" fmla="*/ 5636083 h 5641173"/>
              <a:gd name="connsiteX75" fmla="*/ 8619167 w 11243827"/>
              <a:gd name="connsiteY75" fmla="*/ 5619130 h 5641173"/>
              <a:gd name="connsiteX76" fmla="*/ 8539822 w 11243827"/>
              <a:gd name="connsiteY76" fmla="*/ 5616905 h 5641173"/>
              <a:gd name="connsiteX77" fmla="*/ 8511094 w 11243827"/>
              <a:gd name="connsiteY77" fmla="*/ 5617360 h 5641173"/>
              <a:gd name="connsiteX78" fmla="*/ 8459886 w 11243827"/>
              <a:gd name="connsiteY78" fmla="*/ 5612612 h 5641173"/>
              <a:gd name="connsiteX79" fmla="*/ 8436432 w 11243827"/>
              <a:gd name="connsiteY79" fmla="*/ 5606990 h 5641173"/>
              <a:gd name="connsiteX80" fmla="*/ 8435403 w 11243827"/>
              <a:gd name="connsiteY80" fmla="*/ 5607336 h 5641173"/>
              <a:gd name="connsiteX81" fmla="*/ 8433307 w 11243827"/>
              <a:gd name="connsiteY81" fmla="*/ 5604917 h 5641173"/>
              <a:gd name="connsiteX82" fmla="*/ 8428968 w 11243827"/>
              <a:gd name="connsiteY82" fmla="*/ 5603796 h 5641173"/>
              <a:gd name="connsiteX83" fmla="*/ 8417124 w 11243827"/>
              <a:gd name="connsiteY83" fmla="*/ 5604518 h 5641173"/>
              <a:gd name="connsiteX84" fmla="*/ 8412669 w 11243827"/>
              <a:gd name="connsiteY84" fmla="*/ 5605413 h 5641173"/>
              <a:gd name="connsiteX85" fmla="*/ 8406152 w 11243827"/>
              <a:gd name="connsiteY85" fmla="*/ 5605396 h 5641173"/>
              <a:gd name="connsiteX86" fmla="*/ 8405989 w 11243827"/>
              <a:gd name="connsiteY86" fmla="*/ 5605197 h 5641173"/>
              <a:gd name="connsiteX87" fmla="*/ 8399884 w 11243827"/>
              <a:gd name="connsiteY87" fmla="*/ 5605568 h 5641173"/>
              <a:gd name="connsiteX88" fmla="*/ 8370014 w 11243827"/>
              <a:gd name="connsiteY88" fmla="*/ 5609900 h 5641173"/>
              <a:gd name="connsiteX89" fmla="*/ 8330544 w 11243827"/>
              <a:gd name="connsiteY89" fmla="*/ 5590964 h 5641173"/>
              <a:gd name="connsiteX90" fmla="*/ 8314221 w 11243827"/>
              <a:gd name="connsiteY90" fmla="*/ 5587682 h 5641173"/>
              <a:gd name="connsiteX91" fmla="*/ 8305502 w 11243827"/>
              <a:gd name="connsiteY91" fmla="*/ 5584868 h 5641173"/>
              <a:gd name="connsiteX92" fmla="*/ 8304962 w 11243827"/>
              <a:gd name="connsiteY92" fmla="*/ 5584007 h 5641173"/>
              <a:gd name="connsiteX93" fmla="*/ 8276324 w 11243827"/>
              <a:gd name="connsiteY93" fmla="*/ 5588260 h 5641173"/>
              <a:gd name="connsiteX94" fmla="*/ 8272522 w 11243827"/>
              <a:gd name="connsiteY94" fmla="*/ 5587226 h 5641173"/>
              <a:gd name="connsiteX95" fmla="*/ 8253857 w 11243827"/>
              <a:gd name="connsiteY95" fmla="*/ 5592043 h 5641173"/>
              <a:gd name="connsiteX96" fmla="*/ 8244212 w 11243827"/>
              <a:gd name="connsiteY96" fmla="*/ 5593439 h 5641173"/>
              <a:gd name="connsiteX97" fmla="*/ 8241488 w 11243827"/>
              <a:gd name="connsiteY97" fmla="*/ 5596085 h 5641173"/>
              <a:gd name="connsiteX98" fmla="*/ 8227256 w 11243827"/>
              <a:gd name="connsiteY98" fmla="*/ 5597005 h 5641173"/>
              <a:gd name="connsiteX99" fmla="*/ 8225619 w 11243827"/>
              <a:gd name="connsiteY99" fmla="*/ 5596262 h 5641173"/>
              <a:gd name="connsiteX100" fmla="*/ 8213882 w 11243827"/>
              <a:gd name="connsiteY100" fmla="*/ 5600179 h 5641173"/>
              <a:gd name="connsiteX101" fmla="*/ 8204045 w 11243827"/>
              <a:gd name="connsiteY101" fmla="*/ 5607275 h 5641173"/>
              <a:gd name="connsiteX102" fmla="*/ 8082989 w 11243827"/>
              <a:gd name="connsiteY102" fmla="*/ 5603160 h 5641173"/>
              <a:gd name="connsiteX103" fmla="*/ 7976942 w 11243827"/>
              <a:gd name="connsiteY103" fmla="*/ 5598455 h 5641173"/>
              <a:gd name="connsiteX104" fmla="*/ 7950121 w 11243827"/>
              <a:gd name="connsiteY104" fmla="*/ 5590893 h 5641173"/>
              <a:gd name="connsiteX105" fmla="*/ 7727691 w 11243827"/>
              <a:gd name="connsiteY105" fmla="*/ 5621064 h 5641173"/>
              <a:gd name="connsiteX106" fmla="*/ 7685998 w 11243827"/>
              <a:gd name="connsiteY106" fmla="*/ 5615564 h 5641173"/>
              <a:gd name="connsiteX107" fmla="*/ 7649302 w 11243827"/>
              <a:gd name="connsiteY107" fmla="*/ 5626541 h 5641173"/>
              <a:gd name="connsiteX108" fmla="*/ 7634083 w 11243827"/>
              <a:gd name="connsiteY108" fmla="*/ 5620862 h 5641173"/>
              <a:gd name="connsiteX109" fmla="*/ 7631455 w 11243827"/>
              <a:gd name="connsiteY109" fmla="*/ 5619708 h 5641173"/>
              <a:gd name="connsiteX110" fmla="*/ 7620952 w 11243827"/>
              <a:gd name="connsiteY110" fmla="*/ 5618872 h 5641173"/>
              <a:gd name="connsiteX111" fmla="*/ 7617992 w 11243827"/>
              <a:gd name="connsiteY111" fmla="*/ 5613914 h 5641173"/>
              <a:gd name="connsiteX112" fmla="*/ 7602182 w 11243827"/>
              <a:gd name="connsiteY112" fmla="*/ 5609271 h 5641173"/>
              <a:gd name="connsiteX113" fmla="*/ 7582847 w 11243827"/>
              <a:gd name="connsiteY113" fmla="*/ 5609047 h 5641173"/>
              <a:gd name="connsiteX114" fmla="*/ 7514158 w 11243827"/>
              <a:gd name="connsiteY114" fmla="*/ 5607737 h 5641173"/>
              <a:gd name="connsiteX115" fmla="*/ 7502955 w 11243827"/>
              <a:gd name="connsiteY115" fmla="*/ 5610415 h 5641173"/>
              <a:gd name="connsiteX116" fmla="*/ 7466391 w 11243827"/>
              <a:gd name="connsiteY116" fmla="*/ 5605949 h 5641173"/>
              <a:gd name="connsiteX117" fmla="*/ 7433806 w 11243827"/>
              <a:gd name="connsiteY117" fmla="*/ 5604945 h 5641173"/>
              <a:gd name="connsiteX118" fmla="*/ 7412693 w 11243827"/>
              <a:gd name="connsiteY118" fmla="*/ 5607075 h 5641173"/>
              <a:gd name="connsiteX119" fmla="*/ 7407159 w 11243827"/>
              <a:gd name="connsiteY119" fmla="*/ 5605310 h 5641173"/>
              <a:gd name="connsiteX120" fmla="*/ 7385900 w 11243827"/>
              <a:gd name="connsiteY120" fmla="*/ 5604171 h 5641173"/>
              <a:gd name="connsiteX121" fmla="*/ 7375071 w 11243827"/>
              <a:gd name="connsiteY121" fmla="*/ 5606788 h 5641173"/>
              <a:gd name="connsiteX122" fmla="*/ 7364382 w 11243827"/>
              <a:gd name="connsiteY122" fmla="*/ 5600762 h 5641173"/>
              <a:gd name="connsiteX123" fmla="*/ 7361770 w 11243827"/>
              <a:gd name="connsiteY123" fmla="*/ 5596347 h 5641173"/>
              <a:gd name="connsiteX124" fmla="*/ 7346641 w 11243827"/>
              <a:gd name="connsiteY124" fmla="*/ 5598329 h 5641173"/>
              <a:gd name="connsiteX125" fmla="*/ 7334238 w 11243827"/>
              <a:gd name="connsiteY125" fmla="*/ 5594014 h 5641173"/>
              <a:gd name="connsiteX126" fmla="*/ 7323426 w 11243827"/>
              <a:gd name="connsiteY126" fmla="*/ 5596835 h 5641173"/>
              <a:gd name="connsiteX127" fmla="*/ 7318938 w 11243827"/>
              <a:gd name="connsiteY127" fmla="*/ 5596200 h 5641173"/>
              <a:gd name="connsiteX128" fmla="*/ 7307784 w 11243827"/>
              <a:gd name="connsiteY128" fmla="*/ 5594065 h 5641173"/>
              <a:gd name="connsiteX129" fmla="*/ 7288540 w 11243827"/>
              <a:gd name="connsiteY129" fmla="*/ 5589320 h 5641173"/>
              <a:gd name="connsiteX130" fmla="*/ 7282537 w 11243827"/>
              <a:gd name="connsiteY130" fmla="*/ 5588660 h 5641173"/>
              <a:gd name="connsiteX131" fmla="*/ 7269466 w 11243827"/>
              <a:gd name="connsiteY131" fmla="*/ 5581404 h 5641173"/>
              <a:gd name="connsiteX132" fmla="*/ 7244165 w 11243827"/>
              <a:gd name="connsiteY132" fmla="*/ 5575200 h 5641173"/>
              <a:gd name="connsiteX133" fmla="*/ 7199619 w 11243827"/>
              <a:gd name="connsiteY133" fmla="*/ 5553550 h 5641173"/>
              <a:gd name="connsiteX134" fmla="*/ 7173434 w 11243827"/>
              <a:gd name="connsiteY134" fmla="*/ 5543219 h 5641173"/>
              <a:gd name="connsiteX135" fmla="*/ 7155718 w 11243827"/>
              <a:gd name="connsiteY135" fmla="*/ 5533697 h 5641173"/>
              <a:gd name="connsiteX136" fmla="*/ 7103430 w 11243827"/>
              <a:gd name="connsiteY136" fmla="*/ 5520249 h 5641173"/>
              <a:gd name="connsiteX137" fmla="*/ 7013746 w 11243827"/>
              <a:gd name="connsiteY137" fmla="*/ 5502470 h 5641173"/>
              <a:gd name="connsiteX138" fmla="*/ 6995379 w 11243827"/>
              <a:gd name="connsiteY138" fmla="*/ 5497693 h 5641173"/>
              <a:gd name="connsiteX139" fmla="*/ 6982475 w 11243827"/>
              <a:gd name="connsiteY139" fmla="*/ 5489641 h 5641173"/>
              <a:gd name="connsiteX140" fmla="*/ 6981994 w 11243827"/>
              <a:gd name="connsiteY140" fmla="*/ 5484335 h 5641173"/>
              <a:gd name="connsiteX141" fmla="*/ 6972355 w 11243827"/>
              <a:gd name="connsiteY141" fmla="*/ 5481074 h 5641173"/>
              <a:gd name="connsiteX142" fmla="*/ 6970394 w 11243827"/>
              <a:gd name="connsiteY142" fmla="*/ 5479383 h 5641173"/>
              <a:gd name="connsiteX143" fmla="*/ 6958543 w 11243827"/>
              <a:gd name="connsiteY143" fmla="*/ 5470507 h 5641173"/>
              <a:gd name="connsiteX144" fmla="*/ 6918276 w 11243827"/>
              <a:gd name="connsiteY144" fmla="*/ 5472034 h 5641173"/>
              <a:gd name="connsiteX145" fmla="*/ 6881046 w 11243827"/>
              <a:gd name="connsiteY145" fmla="*/ 5457070 h 5641173"/>
              <a:gd name="connsiteX146" fmla="*/ 6752164 w 11243827"/>
              <a:gd name="connsiteY146" fmla="*/ 5425021 h 5641173"/>
              <a:gd name="connsiteX147" fmla="*/ 6724964 w 11243827"/>
              <a:gd name="connsiteY147" fmla="*/ 5414071 h 5641173"/>
              <a:gd name="connsiteX148" fmla="*/ 6683286 w 11243827"/>
              <a:gd name="connsiteY148" fmla="*/ 5432830 h 5641173"/>
              <a:gd name="connsiteX149" fmla="*/ 6644277 w 11243827"/>
              <a:gd name="connsiteY149" fmla="*/ 5429684 h 5641173"/>
              <a:gd name="connsiteX150" fmla="*/ 6532914 w 11243827"/>
              <a:gd name="connsiteY150" fmla="*/ 5431205 h 5641173"/>
              <a:gd name="connsiteX151" fmla="*/ 6307459 w 11243827"/>
              <a:gd name="connsiteY151" fmla="*/ 5467087 h 5641173"/>
              <a:gd name="connsiteX152" fmla="*/ 6196243 w 11243827"/>
              <a:gd name="connsiteY152" fmla="*/ 5515042 h 5641173"/>
              <a:gd name="connsiteX153" fmla="*/ 6099124 w 11243827"/>
              <a:gd name="connsiteY153" fmla="*/ 5516848 h 5641173"/>
              <a:gd name="connsiteX154" fmla="*/ 6016077 w 11243827"/>
              <a:gd name="connsiteY154" fmla="*/ 5528642 h 5641173"/>
              <a:gd name="connsiteX155" fmla="*/ 6004389 w 11243827"/>
              <a:gd name="connsiteY155" fmla="*/ 5531206 h 5641173"/>
              <a:gd name="connsiteX156" fmla="*/ 5933945 w 11243827"/>
              <a:gd name="connsiteY156" fmla="*/ 5538840 h 5641173"/>
              <a:gd name="connsiteX157" fmla="*/ 5883936 w 11243827"/>
              <a:gd name="connsiteY157" fmla="*/ 5553807 h 5641173"/>
              <a:gd name="connsiteX158" fmla="*/ 5798331 w 11243827"/>
              <a:gd name="connsiteY158" fmla="*/ 5564248 h 5641173"/>
              <a:gd name="connsiteX159" fmla="*/ 5712738 w 11243827"/>
              <a:gd name="connsiteY159" fmla="*/ 5573120 h 5641173"/>
              <a:gd name="connsiteX160" fmla="*/ 5681342 w 11243827"/>
              <a:gd name="connsiteY160" fmla="*/ 5575621 h 5641173"/>
              <a:gd name="connsiteX161" fmla="*/ 5627167 w 11243827"/>
              <a:gd name="connsiteY161" fmla="*/ 5583215 h 5641173"/>
              <a:gd name="connsiteX162" fmla="*/ 5591414 w 11243827"/>
              <a:gd name="connsiteY162" fmla="*/ 5587695 h 5641173"/>
              <a:gd name="connsiteX163" fmla="*/ 5583028 w 11243827"/>
              <a:gd name="connsiteY163" fmla="*/ 5580877 h 5641173"/>
              <a:gd name="connsiteX164" fmla="*/ 5549426 w 11243827"/>
              <a:gd name="connsiteY164" fmla="*/ 5582858 h 5641173"/>
              <a:gd name="connsiteX165" fmla="*/ 5519999 w 11243827"/>
              <a:gd name="connsiteY165" fmla="*/ 5592246 h 5641173"/>
              <a:gd name="connsiteX166" fmla="*/ 5480028 w 11243827"/>
              <a:gd name="connsiteY166" fmla="*/ 5597282 h 5641173"/>
              <a:gd name="connsiteX167" fmla="*/ 5456175 w 11243827"/>
              <a:gd name="connsiteY167" fmla="*/ 5600371 h 5641173"/>
              <a:gd name="connsiteX168" fmla="*/ 5388463 w 11243827"/>
              <a:gd name="connsiteY168" fmla="*/ 5602638 h 5641173"/>
              <a:gd name="connsiteX169" fmla="*/ 5265898 w 11243827"/>
              <a:gd name="connsiteY169" fmla="*/ 5591830 h 5641173"/>
              <a:gd name="connsiteX170" fmla="*/ 5231231 w 11243827"/>
              <a:gd name="connsiteY170" fmla="*/ 5592790 h 5641173"/>
              <a:gd name="connsiteX171" fmla="*/ 5226996 w 11243827"/>
              <a:gd name="connsiteY171" fmla="*/ 5595040 h 5641173"/>
              <a:gd name="connsiteX172" fmla="*/ 5175988 w 11243827"/>
              <a:gd name="connsiteY172" fmla="*/ 5588131 h 5641173"/>
              <a:gd name="connsiteX173" fmla="*/ 5107470 w 11243827"/>
              <a:gd name="connsiteY173" fmla="*/ 5594771 h 5641173"/>
              <a:gd name="connsiteX174" fmla="*/ 5027868 w 11243827"/>
              <a:gd name="connsiteY174" fmla="*/ 5605624 h 5641173"/>
              <a:gd name="connsiteX175" fmla="*/ 5007324 w 11243827"/>
              <a:gd name="connsiteY175" fmla="*/ 5609209 h 5641173"/>
              <a:gd name="connsiteX176" fmla="*/ 4952559 w 11243827"/>
              <a:gd name="connsiteY176" fmla="*/ 5611402 h 5641173"/>
              <a:gd name="connsiteX177" fmla="*/ 4826081 w 11243827"/>
              <a:gd name="connsiteY177" fmla="*/ 5616191 h 5641173"/>
              <a:gd name="connsiteX178" fmla="*/ 4823501 w 11243827"/>
              <a:gd name="connsiteY178" fmla="*/ 5619174 h 5641173"/>
              <a:gd name="connsiteX179" fmla="*/ 4813093 w 11243827"/>
              <a:gd name="connsiteY179" fmla="*/ 5620026 h 5641173"/>
              <a:gd name="connsiteX180" fmla="*/ 4810563 w 11243827"/>
              <a:gd name="connsiteY180" fmla="*/ 5620787 h 5641173"/>
              <a:gd name="connsiteX181" fmla="*/ 4795818 w 11243827"/>
              <a:gd name="connsiteY181" fmla="*/ 5624618 h 5641173"/>
              <a:gd name="connsiteX182" fmla="*/ 4758404 w 11243827"/>
              <a:gd name="connsiteY182" fmla="*/ 5619510 h 5641173"/>
              <a:gd name="connsiteX183" fmla="*/ 4717254 w 11243827"/>
              <a:gd name="connsiteY183" fmla="*/ 5624155 h 5641173"/>
              <a:gd name="connsiteX184" fmla="*/ 4591958 w 11243827"/>
              <a:gd name="connsiteY184" fmla="*/ 5624710 h 5641173"/>
              <a:gd name="connsiteX185" fmla="*/ 4476215 w 11243827"/>
              <a:gd name="connsiteY185" fmla="*/ 5628210 h 5641173"/>
              <a:gd name="connsiteX186" fmla="*/ 4425193 w 11243827"/>
              <a:gd name="connsiteY186" fmla="*/ 5627414 h 5641173"/>
              <a:gd name="connsiteX187" fmla="*/ 4383866 w 11243827"/>
              <a:gd name="connsiteY187" fmla="*/ 5626546 h 5641173"/>
              <a:gd name="connsiteX188" fmla="*/ 4385596 w 11243827"/>
              <a:gd name="connsiteY188" fmla="*/ 5634646 h 5641173"/>
              <a:gd name="connsiteX189" fmla="*/ 4360864 w 11243827"/>
              <a:gd name="connsiteY189" fmla="*/ 5641173 h 5641173"/>
              <a:gd name="connsiteX190" fmla="*/ 4328321 w 11243827"/>
              <a:gd name="connsiteY190" fmla="*/ 5626332 h 5641173"/>
              <a:gd name="connsiteX191" fmla="*/ 4309842 w 11243827"/>
              <a:gd name="connsiteY191" fmla="*/ 5626471 h 5641173"/>
              <a:gd name="connsiteX192" fmla="*/ 4277424 w 11243827"/>
              <a:gd name="connsiteY192" fmla="*/ 5631598 h 5641173"/>
              <a:gd name="connsiteX193" fmla="*/ 4266627 w 11243827"/>
              <a:gd name="connsiteY193" fmla="*/ 5633969 h 5641173"/>
              <a:gd name="connsiteX194" fmla="*/ 4185525 w 11243827"/>
              <a:gd name="connsiteY194" fmla="*/ 5617508 h 5641173"/>
              <a:gd name="connsiteX195" fmla="*/ 4177617 w 11243827"/>
              <a:gd name="connsiteY195" fmla="*/ 5610903 h 5641173"/>
              <a:gd name="connsiteX196" fmla="*/ 4136948 w 11243827"/>
              <a:gd name="connsiteY196" fmla="*/ 5608031 h 5641173"/>
              <a:gd name="connsiteX197" fmla="*/ 4132323 w 11243827"/>
              <a:gd name="connsiteY197" fmla="*/ 5609784 h 5641173"/>
              <a:gd name="connsiteX198" fmla="*/ 4098620 w 11243827"/>
              <a:gd name="connsiteY198" fmla="*/ 5599672 h 5641173"/>
              <a:gd name="connsiteX199" fmla="*/ 3963475 w 11243827"/>
              <a:gd name="connsiteY199" fmla="*/ 5581841 h 5641173"/>
              <a:gd name="connsiteX200" fmla="*/ 3703613 w 11243827"/>
              <a:gd name="connsiteY200" fmla="*/ 5572482 h 5641173"/>
              <a:gd name="connsiteX201" fmla="*/ 3432987 w 11243827"/>
              <a:gd name="connsiteY201" fmla="*/ 5545768 h 5641173"/>
              <a:gd name="connsiteX202" fmla="*/ 3176381 w 11243827"/>
              <a:gd name="connsiteY202" fmla="*/ 5556110 h 5641173"/>
              <a:gd name="connsiteX203" fmla="*/ 2710156 w 11243827"/>
              <a:gd name="connsiteY203" fmla="*/ 5527517 h 5641173"/>
              <a:gd name="connsiteX204" fmla="*/ 2550206 w 11243827"/>
              <a:gd name="connsiteY204" fmla="*/ 5524958 h 5641173"/>
              <a:gd name="connsiteX205" fmla="*/ 2443041 w 11243827"/>
              <a:gd name="connsiteY205" fmla="*/ 5523990 h 5641173"/>
              <a:gd name="connsiteX206" fmla="*/ 2435613 w 11243827"/>
              <a:gd name="connsiteY206" fmla="*/ 5526704 h 5641173"/>
              <a:gd name="connsiteX207" fmla="*/ 2405682 w 11243827"/>
              <a:gd name="connsiteY207" fmla="*/ 5528307 h 5641173"/>
              <a:gd name="connsiteX208" fmla="*/ 2397487 w 11243827"/>
              <a:gd name="connsiteY208" fmla="*/ 5540337 h 5641173"/>
              <a:gd name="connsiteX209" fmla="*/ 2297454 w 11243827"/>
              <a:gd name="connsiteY209" fmla="*/ 5550765 h 5641173"/>
              <a:gd name="connsiteX210" fmla="*/ 2056700 w 11243827"/>
              <a:gd name="connsiteY210" fmla="*/ 5555489 h 5641173"/>
              <a:gd name="connsiteX211" fmla="*/ 1878530 w 11243827"/>
              <a:gd name="connsiteY211" fmla="*/ 5535330 h 5641173"/>
              <a:gd name="connsiteX212" fmla="*/ 1859292 w 11243827"/>
              <a:gd name="connsiteY212" fmla="*/ 5535461 h 5641173"/>
              <a:gd name="connsiteX213" fmla="*/ 1835626 w 11243827"/>
              <a:gd name="connsiteY213" fmla="*/ 5533793 h 5641173"/>
              <a:gd name="connsiteX214" fmla="*/ 1798939 w 11243827"/>
              <a:gd name="connsiteY214" fmla="*/ 5540285 h 5641173"/>
              <a:gd name="connsiteX215" fmla="*/ 1779046 w 11243827"/>
              <a:gd name="connsiteY215" fmla="*/ 5549949 h 5641173"/>
              <a:gd name="connsiteX216" fmla="*/ 1772421 w 11243827"/>
              <a:gd name="connsiteY216" fmla="*/ 5549018 h 5641173"/>
              <a:gd name="connsiteX217" fmla="*/ 1772052 w 11243827"/>
              <a:gd name="connsiteY217" fmla="*/ 5545689 h 5641173"/>
              <a:gd name="connsiteX218" fmla="*/ 1711543 w 11243827"/>
              <a:gd name="connsiteY218" fmla="*/ 5534558 h 5641173"/>
              <a:gd name="connsiteX219" fmla="*/ 1631462 w 11243827"/>
              <a:gd name="connsiteY219" fmla="*/ 5491807 h 5641173"/>
              <a:gd name="connsiteX220" fmla="*/ 1538763 w 11243827"/>
              <a:gd name="connsiteY220" fmla="*/ 5482781 h 5641173"/>
              <a:gd name="connsiteX221" fmla="*/ 1501533 w 11243827"/>
              <a:gd name="connsiteY221" fmla="*/ 5467817 h 5641173"/>
              <a:gd name="connsiteX222" fmla="*/ 1461266 w 11243827"/>
              <a:gd name="connsiteY222" fmla="*/ 5469343 h 5641173"/>
              <a:gd name="connsiteX223" fmla="*/ 1449415 w 11243827"/>
              <a:gd name="connsiteY223" fmla="*/ 5460467 h 5641173"/>
              <a:gd name="connsiteX224" fmla="*/ 1447454 w 11243827"/>
              <a:gd name="connsiteY224" fmla="*/ 5458776 h 5641173"/>
              <a:gd name="connsiteX225" fmla="*/ 1437814 w 11243827"/>
              <a:gd name="connsiteY225" fmla="*/ 5455515 h 5641173"/>
              <a:gd name="connsiteX226" fmla="*/ 1437334 w 11243827"/>
              <a:gd name="connsiteY226" fmla="*/ 5450209 h 5641173"/>
              <a:gd name="connsiteX227" fmla="*/ 1424429 w 11243827"/>
              <a:gd name="connsiteY227" fmla="*/ 5442157 h 5641173"/>
              <a:gd name="connsiteX228" fmla="*/ 1406063 w 11243827"/>
              <a:gd name="connsiteY228" fmla="*/ 5437380 h 5641173"/>
              <a:gd name="connsiteX229" fmla="*/ 1316379 w 11243827"/>
              <a:gd name="connsiteY229" fmla="*/ 5419601 h 5641173"/>
              <a:gd name="connsiteX230" fmla="*/ 1264090 w 11243827"/>
              <a:gd name="connsiteY230" fmla="*/ 5406153 h 5641173"/>
              <a:gd name="connsiteX231" fmla="*/ 1246374 w 11243827"/>
              <a:gd name="connsiteY231" fmla="*/ 5396631 h 5641173"/>
              <a:gd name="connsiteX232" fmla="*/ 1220190 w 11243827"/>
              <a:gd name="connsiteY232" fmla="*/ 5386301 h 5641173"/>
              <a:gd name="connsiteX233" fmla="*/ 1175643 w 11243827"/>
              <a:gd name="connsiteY233" fmla="*/ 5364651 h 5641173"/>
              <a:gd name="connsiteX234" fmla="*/ 1150342 w 11243827"/>
              <a:gd name="connsiteY234" fmla="*/ 5358447 h 5641173"/>
              <a:gd name="connsiteX235" fmla="*/ 1112024 w 11243827"/>
              <a:gd name="connsiteY235" fmla="*/ 5345786 h 5641173"/>
              <a:gd name="connsiteX236" fmla="*/ 1100870 w 11243827"/>
              <a:gd name="connsiteY236" fmla="*/ 5343651 h 5641173"/>
              <a:gd name="connsiteX237" fmla="*/ 1096383 w 11243827"/>
              <a:gd name="connsiteY237" fmla="*/ 5343015 h 5641173"/>
              <a:gd name="connsiteX238" fmla="*/ 1058039 w 11243827"/>
              <a:gd name="connsiteY238" fmla="*/ 5343504 h 5641173"/>
              <a:gd name="connsiteX239" fmla="*/ 1055426 w 11243827"/>
              <a:gd name="connsiteY239" fmla="*/ 5339088 h 5641173"/>
              <a:gd name="connsiteX240" fmla="*/ 1044738 w 11243827"/>
              <a:gd name="connsiteY240" fmla="*/ 5333063 h 5641173"/>
              <a:gd name="connsiteX241" fmla="*/ 1033909 w 11243827"/>
              <a:gd name="connsiteY241" fmla="*/ 5335680 h 5641173"/>
              <a:gd name="connsiteX242" fmla="*/ 1012649 w 11243827"/>
              <a:gd name="connsiteY242" fmla="*/ 5334541 h 5641173"/>
              <a:gd name="connsiteX243" fmla="*/ 1007115 w 11243827"/>
              <a:gd name="connsiteY243" fmla="*/ 5332775 h 5641173"/>
              <a:gd name="connsiteX244" fmla="*/ 987447 w 11243827"/>
              <a:gd name="connsiteY244" fmla="*/ 5346462 h 5641173"/>
              <a:gd name="connsiteX245" fmla="*/ 953418 w 11243827"/>
              <a:gd name="connsiteY245" fmla="*/ 5333901 h 5641173"/>
              <a:gd name="connsiteX246" fmla="*/ 916854 w 11243827"/>
              <a:gd name="connsiteY246" fmla="*/ 5329435 h 5641173"/>
              <a:gd name="connsiteX247" fmla="*/ 905651 w 11243827"/>
              <a:gd name="connsiteY247" fmla="*/ 5332114 h 5641173"/>
              <a:gd name="connsiteX248" fmla="*/ 838405 w 11243827"/>
              <a:gd name="connsiteY248" fmla="*/ 5339470 h 5641173"/>
              <a:gd name="connsiteX249" fmla="*/ 817627 w 11243827"/>
              <a:gd name="connsiteY249" fmla="*/ 5330580 h 5641173"/>
              <a:gd name="connsiteX250" fmla="*/ 801817 w 11243827"/>
              <a:gd name="connsiteY250" fmla="*/ 5325937 h 5641173"/>
              <a:gd name="connsiteX251" fmla="*/ 798857 w 11243827"/>
              <a:gd name="connsiteY251" fmla="*/ 5320979 h 5641173"/>
              <a:gd name="connsiteX252" fmla="*/ 788354 w 11243827"/>
              <a:gd name="connsiteY252" fmla="*/ 5320143 h 5641173"/>
              <a:gd name="connsiteX253" fmla="*/ 785726 w 11243827"/>
              <a:gd name="connsiteY253" fmla="*/ 5318989 h 5641173"/>
              <a:gd name="connsiteX254" fmla="*/ 770507 w 11243827"/>
              <a:gd name="connsiteY254" fmla="*/ 5313309 h 5641173"/>
              <a:gd name="connsiteX255" fmla="*/ 733810 w 11243827"/>
              <a:gd name="connsiteY255" fmla="*/ 5324286 h 5641173"/>
              <a:gd name="connsiteX256" fmla="*/ 692117 w 11243827"/>
              <a:gd name="connsiteY256" fmla="*/ 5318786 h 5641173"/>
              <a:gd name="connsiteX257" fmla="*/ 574943 w 11243827"/>
              <a:gd name="connsiteY257" fmla="*/ 5327578 h 5641173"/>
              <a:gd name="connsiteX258" fmla="*/ 441302 w 11243827"/>
              <a:gd name="connsiteY258" fmla="*/ 5307062 h 5641173"/>
              <a:gd name="connsiteX259" fmla="*/ 336819 w 11243827"/>
              <a:gd name="connsiteY259" fmla="*/ 5336690 h 5641173"/>
              <a:gd name="connsiteX260" fmla="*/ 270932 w 11243827"/>
              <a:gd name="connsiteY260" fmla="*/ 5345451 h 5641173"/>
              <a:gd name="connsiteX261" fmla="*/ 194189 w 11243827"/>
              <a:gd name="connsiteY261" fmla="*/ 5343588 h 5641173"/>
              <a:gd name="connsiteX262" fmla="*/ 192552 w 11243827"/>
              <a:gd name="connsiteY262" fmla="*/ 5342845 h 5641173"/>
              <a:gd name="connsiteX263" fmla="*/ 178320 w 11243827"/>
              <a:gd name="connsiteY263" fmla="*/ 5343766 h 5641173"/>
              <a:gd name="connsiteX264" fmla="*/ 175596 w 11243827"/>
              <a:gd name="connsiteY264" fmla="*/ 5346411 h 5641173"/>
              <a:gd name="connsiteX265" fmla="*/ 147287 w 11243827"/>
              <a:gd name="connsiteY265" fmla="*/ 5352625 h 5641173"/>
              <a:gd name="connsiteX266" fmla="*/ 114847 w 11243827"/>
              <a:gd name="connsiteY266" fmla="*/ 5355844 h 5641173"/>
              <a:gd name="connsiteX267" fmla="*/ 114306 w 11243827"/>
              <a:gd name="connsiteY267" fmla="*/ 5354983 h 5641173"/>
              <a:gd name="connsiteX268" fmla="*/ 89264 w 11243827"/>
              <a:gd name="connsiteY268" fmla="*/ 5348886 h 5641173"/>
              <a:gd name="connsiteX269" fmla="*/ 49794 w 11243827"/>
              <a:gd name="connsiteY269" fmla="*/ 5329950 h 5641173"/>
              <a:gd name="connsiteX270" fmla="*/ 19924 w 11243827"/>
              <a:gd name="connsiteY270" fmla="*/ 5334282 h 5641173"/>
              <a:gd name="connsiteX271" fmla="*/ 13819 w 11243827"/>
              <a:gd name="connsiteY271" fmla="*/ 5334653 h 5641173"/>
              <a:gd name="connsiteX272" fmla="*/ 13657 w 11243827"/>
              <a:gd name="connsiteY272" fmla="*/ 5334455 h 5641173"/>
              <a:gd name="connsiteX273" fmla="*/ 7139 w 11243827"/>
              <a:gd name="connsiteY273" fmla="*/ 5334438 h 5641173"/>
              <a:gd name="connsiteX274" fmla="*/ 2684 w 11243827"/>
              <a:gd name="connsiteY274" fmla="*/ 5335333 h 5641173"/>
              <a:gd name="connsiteX275" fmla="*/ 0 w 11243827"/>
              <a:gd name="connsiteY275" fmla="*/ 5335496 h 5641173"/>
              <a:gd name="connsiteX276" fmla="*/ 0 w 11243827"/>
              <a:gd name="connsiteY276" fmla="*/ 10592 h 5641173"/>
              <a:gd name="connsiteX277" fmla="*/ 11243827 w 11243827"/>
              <a:gd name="connsiteY277" fmla="*/ 0 h 5641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</a:cxnLst>
            <a:rect l="l" t="t" r="r" b="b"/>
            <a:pathLst>
              <a:path w="11243827" h="5641173">
                <a:moveTo>
                  <a:pt x="11243827" y="0"/>
                </a:moveTo>
                <a:lnTo>
                  <a:pt x="11243827" y="5209610"/>
                </a:lnTo>
                <a:lnTo>
                  <a:pt x="11240675" y="5210442"/>
                </a:lnTo>
                <a:cubicBezTo>
                  <a:pt x="11212687" y="5216721"/>
                  <a:pt x="11197241" y="5217028"/>
                  <a:pt x="11179959" y="5221199"/>
                </a:cubicBezTo>
                <a:cubicBezTo>
                  <a:pt x="11151979" y="5230882"/>
                  <a:pt x="11122378" y="5252850"/>
                  <a:pt x="11105493" y="5259905"/>
                </a:cubicBezTo>
                <a:lnTo>
                  <a:pt x="11078640" y="5263531"/>
                </a:lnTo>
                <a:lnTo>
                  <a:pt x="11079616" y="5270380"/>
                </a:lnTo>
                <a:lnTo>
                  <a:pt x="11069641" y="5270884"/>
                </a:lnTo>
                <a:lnTo>
                  <a:pt x="11047377" y="5271051"/>
                </a:lnTo>
                <a:cubicBezTo>
                  <a:pt x="11033483" y="5272087"/>
                  <a:pt x="10994850" y="5270445"/>
                  <a:pt x="10980705" y="5272951"/>
                </a:cubicBezTo>
                <a:cubicBezTo>
                  <a:pt x="10976625" y="5280257"/>
                  <a:pt x="10970327" y="5284239"/>
                  <a:pt x="10962514" y="5286084"/>
                </a:cubicBezTo>
                <a:lnTo>
                  <a:pt x="10945307" y="5286290"/>
                </a:lnTo>
                <a:lnTo>
                  <a:pt x="10845516" y="5303894"/>
                </a:lnTo>
                <a:lnTo>
                  <a:pt x="10831795" y="5305210"/>
                </a:lnTo>
                <a:lnTo>
                  <a:pt x="10824365" y="5311111"/>
                </a:lnTo>
                <a:cubicBezTo>
                  <a:pt x="10818692" y="5312290"/>
                  <a:pt x="10802397" y="5311529"/>
                  <a:pt x="10797756" y="5312285"/>
                </a:cubicBezTo>
                <a:lnTo>
                  <a:pt x="10796525" y="5315645"/>
                </a:lnTo>
                <a:cubicBezTo>
                  <a:pt x="10781742" y="5321013"/>
                  <a:pt x="10726138" y="5338890"/>
                  <a:pt x="10709063" y="5344492"/>
                </a:cubicBezTo>
                <a:cubicBezTo>
                  <a:pt x="10705652" y="5339328"/>
                  <a:pt x="10698014" y="5347484"/>
                  <a:pt x="10694078" y="5349258"/>
                </a:cubicBezTo>
                <a:cubicBezTo>
                  <a:pt x="10693469" y="5345779"/>
                  <a:pt x="10683941" y="5344718"/>
                  <a:pt x="10681131" y="5347812"/>
                </a:cubicBezTo>
                <a:cubicBezTo>
                  <a:pt x="10614153" y="5364782"/>
                  <a:pt x="10647679" y="5329716"/>
                  <a:pt x="10609448" y="5351931"/>
                </a:cubicBezTo>
                <a:cubicBezTo>
                  <a:pt x="10602685" y="5353403"/>
                  <a:pt x="10597204" y="5352000"/>
                  <a:pt x="10592397" y="5349402"/>
                </a:cubicBezTo>
                <a:lnTo>
                  <a:pt x="10585227" y="5344063"/>
                </a:lnTo>
                <a:lnTo>
                  <a:pt x="10557472" y="5354151"/>
                </a:lnTo>
                <a:cubicBezTo>
                  <a:pt x="10543800" y="5357667"/>
                  <a:pt x="10529411" y="5359999"/>
                  <a:pt x="10514646" y="5361064"/>
                </a:cubicBezTo>
                <a:cubicBezTo>
                  <a:pt x="10511333" y="5353956"/>
                  <a:pt x="10499744" y="5364054"/>
                  <a:pt x="10494292" y="5366054"/>
                </a:cubicBezTo>
                <a:cubicBezTo>
                  <a:pt x="10494236" y="5361412"/>
                  <a:pt x="10482156" y="5359187"/>
                  <a:pt x="10477869" y="5363025"/>
                </a:cubicBezTo>
                <a:cubicBezTo>
                  <a:pt x="10387782" y="5379617"/>
                  <a:pt x="10438473" y="5336257"/>
                  <a:pt x="10384411" y="5362257"/>
                </a:cubicBezTo>
                <a:cubicBezTo>
                  <a:pt x="10375368" y="5363613"/>
                  <a:pt x="10368582" y="5361287"/>
                  <a:pt x="10362921" y="5357444"/>
                </a:cubicBezTo>
                <a:lnTo>
                  <a:pt x="10352736" y="5347851"/>
                </a:lnTo>
                <a:lnTo>
                  <a:pt x="10344754" y="5351272"/>
                </a:lnTo>
                <a:cubicBezTo>
                  <a:pt x="10314632" y="5351540"/>
                  <a:pt x="10305751" y="5341709"/>
                  <a:pt x="10288226" y="5351613"/>
                </a:cubicBezTo>
                <a:cubicBezTo>
                  <a:pt x="10262327" y="5331026"/>
                  <a:pt x="10271048" y="5349560"/>
                  <a:pt x="10251350" y="5352711"/>
                </a:cubicBezTo>
                <a:cubicBezTo>
                  <a:pt x="10235810" y="5356816"/>
                  <a:pt x="10264339" y="5364714"/>
                  <a:pt x="10249108" y="5365881"/>
                </a:cubicBezTo>
                <a:cubicBezTo>
                  <a:pt x="10232632" y="5360566"/>
                  <a:pt x="10233406" y="5377073"/>
                  <a:pt x="10216272" y="5370573"/>
                </a:cubicBezTo>
                <a:cubicBezTo>
                  <a:pt x="10220434" y="5358137"/>
                  <a:pt x="10182459" y="5372984"/>
                  <a:pt x="10181278" y="5362119"/>
                </a:cubicBezTo>
                <a:cubicBezTo>
                  <a:pt x="10166724" y="5377655"/>
                  <a:pt x="10159412" y="5358516"/>
                  <a:pt x="10140033" y="5363304"/>
                </a:cubicBezTo>
                <a:cubicBezTo>
                  <a:pt x="10130907" y="5369181"/>
                  <a:pt x="10124323" y="5370190"/>
                  <a:pt x="10115353" y="5363869"/>
                </a:cubicBezTo>
                <a:cubicBezTo>
                  <a:pt x="10073314" y="5392482"/>
                  <a:pt x="10089920" y="5365150"/>
                  <a:pt x="10050578" y="5376153"/>
                </a:cubicBezTo>
                <a:cubicBezTo>
                  <a:pt x="10016683" y="5387725"/>
                  <a:pt x="9978260" y="5395233"/>
                  <a:pt x="9945478" y="5422859"/>
                </a:cubicBezTo>
                <a:cubicBezTo>
                  <a:pt x="9939461" y="5430686"/>
                  <a:pt x="9924686" y="5433649"/>
                  <a:pt x="9912481" y="5429477"/>
                </a:cubicBezTo>
                <a:cubicBezTo>
                  <a:pt x="9910384" y="5428759"/>
                  <a:pt x="9908438" y="5427851"/>
                  <a:pt x="9906713" y="5426784"/>
                </a:cubicBezTo>
                <a:cubicBezTo>
                  <a:pt x="9878372" y="5431011"/>
                  <a:pt x="9774714" y="5449885"/>
                  <a:pt x="9742436" y="5454834"/>
                </a:cubicBezTo>
                <a:cubicBezTo>
                  <a:pt x="9739822" y="5444779"/>
                  <a:pt x="9723500" y="5462923"/>
                  <a:pt x="9713044" y="5456476"/>
                </a:cubicBezTo>
                <a:cubicBezTo>
                  <a:pt x="9705555" y="5450821"/>
                  <a:pt x="9698855" y="5455006"/>
                  <a:pt x="9691033" y="5455451"/>
                </a:cubicBezTo>
                <a:cubicBezTo>
                  <a:pt x="9680728" y="5451004"/>
                  <a:pt x="9647117" y="5459035"/>
                  <a:pt x="9638355" y="5464794"/>
                </a:cubicBezTo>
                <a:cubicBezTo>
                  <a:pt x="9617415" y="5484808"/>
                  <a:pt x="9569832" y="5469945"/>
                  <a:pt x="9552434" y="5485280"/>
                </a:cubicBezTo>
                <a:cubicBezTo>
                  <a:pt x="9546122" y="5487529"/>
                  <a:pt x="9539945" y="5488440"/>
                  <a:pt x="9533883" y="5488516"/>
                </a:cubicBezTo>
                <a:lnTo>
                  <a:pt x="9516916" y="5486828"/>
                </a:lnTo>
                <a:lnTo>
                  <a:pt x="9512093" y="5482541"/>
                </a:lnTo>
                <a:lnTo>
                  <a:pt x="9501725" y="5483603"/>
                </a:lnTo>
                <a:lnTo>
                  <a:pt x="9498754" y="5482951"/>
                </a:lnTo>
                <a:cubicBezTo>
                  <a:pt x="9493078" y="5481686"/>
                  <a:pt x="9487476" y="5480586"/>
                  <a:pt x="9481932" y="5480151"/>
                </a:cubicBezTo>
                <a:cubicBezTo>
                  <a:pt x="9489223" y="5501646"/>
                  <a:pt x="9435971" y="5479991"/>
                  <a:pt x="9451321" y="5497375"/>
                </a:cubicBezTo>
                <a:cubicBezTo>
                  <a:pt x="9422124" y="5498722"/>
                  <a:pt x="9444395" y="5514914"/>
                  <a:pt x="9409298" y="5499478"/>
                </a:cubicBezTo>
                <a:cubicBezTo>
                  <a:pt x="9363968" y="5517055"/>
                  <a:pt x="9350073" y="5507226"/>
                  <a:pt x="9303056" y="5519093"/>
                </a:cubicBezTo>
                <a:cubicBezTo>
                  <a:pt x="9272929" y="5515489"/>
                  <a:pt x="9242312" y="5519100"/>
                  <a:pt x="9229078" y="5524154"/>
                </a:cubicBezTo>
                <a:cubicBezTo>
                  <a:pt x="9244549" y="5484199"/>
                  <a:pt x="9198133" y="5512463"/>
                  <a:pt x="9165105" y="5532892"/>
                </a:cubicBezTo>
                <a:cubicBezTo>
                  <a:pt x="9128348" y="5546691"/>
                  <a:pt x="9105217" y="5601124"/>
                  <a:pt x="9077301" y="5580356"/>
                </a:cubicBezTo>
                <a:cubicBezTo>
                  <a:pt x="9034770" y="5585424"/>
                  <a:pt x="9004654" y="5606346"/>
                  <a:pt x="8960065" y="5597982"/>
                </a:cubicBezTo>
                <a:cubicBezTo>
                  <a:pt x="8958681" y="5601368"/>
                  <a:pt x="8956414" y="5604204"/>
                  <a:pt x="8953536" y="5606638"/>
                </a:cubicBezTo>
                <a:lnTo>
                  <a:pt x="8943907" y="5612541"/>
                </a:lnTo>
                <a:lnTo>
                  <a:pt x="8942046" y="5612112"/>
                </a:lnTo>
                <a:cubicBezTo>
                  <a:pt x="8934733" y="5612036"/>
                  <a:pt x="8930989" y="5613463"/>
                  <a:pt x="8928824" y="5615549"/>
                </a:cubicBezTo>
                <a:lnTo>
                  <a:pt x="8927294" y="5618607"/>
                </a:lnTo>
                <a:lnTo>
                  <a:pt x="8918651" y="5621688"/>
                </a:lnTo>
                <a:lnTo>
                  <a:pt x="8902772" y="5629703"/>
                </a:lnTo>
                <a:lnTo>
                  <a:pt x="8898724" y="5629379"/>
                </a:lnTo>
                <a:lnTo>
                  <a:pt x="8873099" y="5638628"/>
                </a:lnTo>
                <a:lnTo>
                  <a:pt x="8872234" y="5637889"/>
                </a:lnTo>
                <a:cubicBezTo>
                  <a:pt x="8869712" y="5636443"/>
                  <a:pt x="8866744" y="5635774"/>
                  <a:pt x="8862777" y="5636711"/>
                </a:cubicBezTo>
                <a:cubicBezTo>
                  <a:pt x="8861373" y="5622581"/>
                  <a:pt x="8857449" y="5632426"/>
                  <a:pt x="8845869" y="5636436"/>
                </a:cubicBezTo>
                <a:cubicBezTo>
                  <a:pt x="8841103" y="5615386"/>
                  <a:pt x="8812729" y="5634444"/>
                  <a:pt x="8800548" y="5625084"/>
                </a:cubicBezTo>
                <a:cubicBezTo>
                  <a:pt x="8792146" y="5628504"/>
                  <a:pt x="8783174" y="5631737"/>
                  <a:pt x="8773774" y="5634630"/>
                </a:cubicBezTo>
                <a:lnTo>
                  <a:pt x="8698255" y="5636083"/>
                </a:lnTo>
                <a:lnTo>
                  <a:pt x="8619167" y="5619130"/>
                </a:lnTo>
                <a:cubicBezTo>
                  <a:pt x="8589913" y="5618762"/>
                  <a:pt x="8564581" y="5612466"/>
                  <a:pt x="8539822" y="5616905"/>
                </a:cubicBezTo>
                <a:cubicBezTo>
                  <a:pt x="8529764" y="5612008"/>
                  <a:pt x="8520285" y="5610031"/>
                  <a:pt x="8511094" y="5617360"/>
                </a:cubicBezTo>
                <a:cubicBezTo>
                  <a:pt x="8483794" y="5614914"/>
                  <a:pt x="8477184" y="5604447"/>
                  <a:pt x="8459886" y="5612612"/>
                </a:cubicBezTo>
                <a:cubicBezTo>
                  <a:pt x="8444548" y="5595681"/>
                  <a:pt x="8443640" y="5602142"/>
                  <a:pt x="8436432" y="5606990"/>
                </a:cubicBezTo>
                <a:lnTo>
                  <a:pt x="8435403" y="5607336"/>
                </a:lnTo>
                <a:lnTo>
                  <a:pt x="8433307" y="5604917"/>
                </a:lnTo>
                <a:lnTo>
                  <a:pt x="8428968" y="5603796"/>
                </a:lnTo>
                <a:lnTo>
                  <a:pt x="8417124" y="5604518"/>
                </a:lnTo>
                <a:lnTo>
                  <a:pt x="8412669" y="5605413"/>
                </a:lnTo>
                <a:cubicBezTo>
                  <a:pt x="8409601" y="5605797"/>
                  <a:pt x="8407563" y="5605754"/>
                  <a:pt x="8406152" y="5605396"/>
                </a:cubicBezTo>
                <a:lnTo>
                  <a:pt x="8405989" y="5605197"/>
                </a:lnTo>
                <a:lnTo>
                  <a:pt x="8399884" y="5605568"/>
                </a:lnTo>
                <a:cubicBezTo>
                  <a:pt x="8389582" y="5606652"/>
                  <a:pt x="8379557" y="5608135"/>
                  <a:pt x="8370014" y="5609900"/>
                </a:cubicBezTo>
                <a:cubicBezTo>
                  <a:pt x="8361945" y="5598787"/>
                  <a:pt x="8326685" y="5611914"/>
                  <a:pt x="8330544" y="5590964"/>
                </a:cubicBezTo>
                <a:cubicBezTo>
                  <a:pt x="8317672" y="5592723"/>
                  <a:pt x="8309886" y="5601422"/>
                  <a:pt x="8314221" y="5587682"/>
                </a:cubicBezTo>
                <a:cubicBezTo>
                  <a:pt x="8309983" y="5587866"/>
                  <a:pt x="8307372" y="5586698"/>
                  <a:pt x="8305502" y="5584868"/>
                </a:cubicBezTo>
                <a:lnTo>
                  <a:pt x="8304962" y="5584007"/>
                </a:lnTo>
                <a:lnTo>
                  <a:pt x="8276324" y="5588260"/>
                </a:lnTo>
                <a:lnTo>
                  <a:pt x="8272522" y="5587226"/>
                </a:lnTo>
                <a:lnTo>
                  <a:pt x="8253857" y="5592043"/>
                </a:lnTo>
                <a:lnTo>
                  <a:pt x="8244212" y="5593439"/>
                </a:lnTo>
                <a:lnTo>
                  <a:pt x="8241488" y="5596085"/>
                </a:lnTo>
                <a:cubicBezTo>
                  <a:pt x="8238546" y="5597691"/>
                  <a:pt x="8234330" y="5598384"/>
                  <a:pt x="8227256" y="5597005"/>
                </a:cubicBezTo>
                <a:lnTo>
                  <a:pt x="8225619" y="5596262"/>
                </a:lnTo>
                <a:lnTo>
                  <a:pt x="8213882" y="5600179"/>
                </a:lnTo>
                <a:cubicBezTo>
                  <a:pt x="8210102" y="5601988"/>
                  <a:pt x="8206755" y="5604291"/>
                  <a:pt x="8204045" y="5607275"/>
                </a:cubicBezTo>
                <a:cubicBezTo>
                  <a:pt x="8164079" y="5591326"/>
                  <a:pt x="8126369" y="5605919"/>
                  <a:pt x="8082989" y="5603160"/>
                </a:cubicBezTo>
                <a:cubicBezTo>
                  <a:pt x="8034449" y="5606898"/>
                  <a:pt x="8008954" y="5596936"/>
                  <a:pt x="7976942" y="5598455"/>
                </a:cubicBezTo>
                <a:cubicBezTo>
                  <a:pt x="7962042" y="5600916"/>
                  <a:pt x="7941729" y="5599827"/>
                  <a:pt x="7950121" y="5590893"/>
                </a:cubicBezTo>
                <a:cubicBezTo>
                  <a:pt x="7904855" y="5610014"/>
                  <a:pt x="7778840" y="5612380"/>
                  <a:pt x="7727691" y="5621064"/>
                </a:cubicBezTo>
                <a:cubicBezTo>
                  <a:pt x="7699805" y="5600056"/>
                  <a:pt x="7714922" y="5619495"/>
                  <a:pt x="7685998" y="5615564"/>
                </a:cubicBezTo>
                <a:cubicBezTo>
                  <a:pt x="7693909" y="5634905"/>
                  <a:pt x="7650884" y="5604714"/>
                  <a:pt x="7649302" y="5626541"/>
                </a:cubicBezTo>
                <a:cubicBezTo>
                  <a:pt x="7644089" y="5625134"/>
                  <a:pt x="7639087" y="5623084"/>
                  <a:pt x="7634083" y="5620862"/>
                </a:cubicBezTo>
                <a:lnTo>
                  <a:pt x="7631455" y="5619708"/>
                </a:lnTo>
                <a:lnTo>
                  <a:pt x="7620952" y="5618872"/>
                </a:lnTo>
                <a:lnTo>
                  <a:pt x="7617992" y="5613914"/>
                </a:lnTo>
                <a:lnTo>
                  <a:pt x="7602182" y="5609271"/>
                </a:lnTo>
                <a:cubicBezTo>
                  <a:pt x="7596260" y="5608262"/>
                  <a:pt x="7589888" y="5608028"/>
                  <a:pt x="7582847" y="5609047"/>
                </a:cubicBezTo>
                <a:cubicBezTo>
                  <a:pt x="7565525" y="5617697"/>
                  <a:pt x="7538553" y="5607096"/>
                  <a:pt x="7514158" y="5607737"/>
                </a:cubicBezTo>
                <a:lnTo>
                  <a:pt x="7502955" y="5610415"/>
                </a:lnTo>
                <a:lnTo>
                  <a:pt x="7466391" y="5605949"/>
                </a:lnTo>
                <a:cubicBezTo>
                  <a:pt x="7455982" y="5605083"/>
                  <a:pt x="7445179" y="5604628"/>
                  <a:pt x="7433806" y="5604945"/>
                </a:cubicBezTo>
                <a:lnTo>
                  <a:pt x="7412693" y="5607075"/>
                </a:lnTo>
                <a:lnTo>
                  <a:pt x="7407159" y="5605310"/>
                </a:lnTo>
                <a:cubicBezTo>
                  <a:pt x="7397520" y="5605506"/>
                  <a:pt x="7384763" y="5611721"/>
                  <a:pt x="7385900" y="5604171"/>
                </a:cubicBezTo>
                <a:lnTo>
                  <a:pt x="7375071" y="5606788"/>
                </a:lnTo>
                <a:lnTo>
                  <a:pt x="7364382" y="5600762"/>
                </a:lnTo>
                <a:cubicBezTo>
                  <a:pt x="7363212" y="5599363"/>
                  <a:pt x="7362331" y="5597874"/>
                  <a:pt x="7361770" y="5596347"/>
                </a:cubicBezTo>
                <a:lnTo>
                  <a:pt x="7346641" y="5598329"/>
                </a:lnTo>
                <a:lnTo>
                  <a:pt x="7334238" y="5594014"/>
                </a:lnTo>
                <a:lnTo>
                  <a:pt x="7323426" y="5596835"/>
                </a:lnTo>
                <a:lnTo>
                  <a:pt x="7318938" y="5596200"/>
                </a:lnTo>
                <a:lnTo>
                  <a:pt x="7307784" y="5594065"/>
                </a:lnTo>
                <a:cubicBezTo>
                  <a:pt x="7302066" y="5592568"/>
                  <a:pt x="7295667" y="5590765"/>
                  <a:pt x="7288540" y="5589320"/>
                </a:cubicBezTo>
                <a:lnTo>
                  <a:pt x="7282537" y="5588660"/>
                </a:lnTo>
                <a:lnTo>
                  <a:pt x="7269466" y="5581404"/>
                </a:lnTo>
                <a:cubicBezTo>
                  <a:pt x="7259956" y="5575919"/>
                  <a:pt x="7252471" y="5572223"/>
                  <a:pt x="7244165" y="5575200"/>
                </a:cubicBezTo>
                <a:cubicBezTo>
                  <a:pt x="7230005" y="5568113"/>
                  <a:pt x="7220114" y="5548251"/>
                  <a:pt x="7199619" y="5553550"/>
                </a:cubicBezTo>
                <a:cubicBezTo>
                  <a:pt x="7205839" y="5544552"/>
                  <a:pt x="7176858" y="5552461"/>
                  <a:pt x="7173434" y="5543219"/>
                </a:cubicBezTo>
                <a:cubicBezTo>
                  <a:pt x="7171853" y="5535776"/>
                  <a:pt x="7162694" y="5536440"/>
                  <a:pt x="7155718" y="5533697"/>
                </a:cubicBezTo>
                <a:cubicBezTo>
                  <a:pt x="7150747" y="5526096"/>
                  <a:pt x="7115649" y="5519155"/>
                  <a:pt x="7103430" y="5520249"/>
                </a:cubicBezTo>
                <a:cubicBezTo>
                  <a:pt x="7068988" y="5527813"/>
                  <a:pt x="7041283" y="5497211"/>
                  <a:pt x="7013746" y="5502470"/>
                </a:cubicBezTo>
                <a:cubicBezTo>
                  <a:pt x="7006535" y="5501753"/>
                  <a:pt x="7000557" y="5500031"/>
                  <a:pt x="6995379" y="5497693"/>
                </a:cubicBezTo>
                <a:lnTo>
                  <a:pt x="6982475" y="5489641"/>
                </a:lnTo>
                <a:cubicBezTo>
                  <a:pt x="6982314" y="5487873"/>
                  <a:pt x="6982155" y="5486104"/>
                  <a:pt x="6981994" y="5484335"/>
                </a:cubicBezTo>
                <a:lnTo>
                  <a:pt x="6972355" y="5481074"/>
                </a:lnTo>
                <a:lnTo>
                  <a:pt x="6970394" y="5479383"/>
                </a:lnTo>
                <a:cubicBezTo>
                  <a:pt x="6966663" y="5476135"/>
                  <a:pt x="6962857" y="5473046"/>
                  <a:pt x="6958543" y="5470507"/>
                </a:cubicBezTo>
                <a:cubicBezTo>
                  <a:pt x="6946682" y="5490417"/>
                  <a:pt x="6919886" y="5452192"/>
                  <a:pt x="6918276" y="5472034"/>
                </a:cubicBezTo>
                <a:cubicBezTo>
                  <a:pt x="6892502" y="5461546"/>
                  <a:pt x="6897731" y="5483185"/>
                  <a:pt x="6881046" y="5457070"/>
                </a:cubicBezTo>
                <a:cubicBezTo>
                  <a:pt x="6828055" y="5453051"/>
                  <a:pt x="6839016" y="5431108"/>
                  <a:pt x="6752164" y="5425021"/>
                </a:cubicBezTo>
                <a:cubicBezTo>
                  <a:pt x="6758292" y="5421861"/>
                  <a:pt x="6727733" y="5418470"/>
                  <a:pt x="6724964" y="5414071"/>
                </a:cubicBezTo>
                <a:lnTo>
                  <a:pt x="6683286" y="5432830"/>
                </a:lnTo>
                <a:lnTo>
                  <a:pt x="6644277" y="5429684"/>
                </a:lnTo>
                <a:cubicBezTo>
                  <a:pt x="6602299" y="5429624"/>
                  <a:pt x="6572889" y="5412513"/>
                  <a:pt x="6532914" y="5431205"/>
                </a:cubicBezTo>
                <a:lnTo>
                  <a:pt x="6307459" y="5467087"/>
                </a:lnTo>
                <a:cubicBezTo>
                  <a:pt x="6243940" y="5484756"/>
                  <a:pt x="6232610" y="5506751"/>
                  <a:pt x="6196243" y="5515042"/>
                </a:cubicBezTo>
                <a:cubicBezTo>
                  <a:pt x="6164533" y="5518021"/>
                  <a:pt x="6142666" y="5509345"/>
                  <a:pt x="6099124" y="5516848"/>
                </a:cubicBezTo>
                <a:cubicBezTo>
                  <a:pt x="6076503" y="5515419"/>
                  <a:pt x="6031865" y="5528713"/>
                  <a:pt x="6016077" y="5528642"/>
                </a:cubicBezTo>
                <a:cubicBezTo>
                  <a:pt x="6017142" y="5530608"/>
                  <a:pt x="6008544" y="5532493"/>
                  <a:pt x="6004389" y="5531206"/>
                </a:cubicBezTo>
                <a:cubicBezTo>
                  <a:pt x="5932347" y="5531241"/>
                  <a:pt x="5981006" y="5545600"/>
                  <a:pt x="5933945" y="5538840"/>
                </a:cubicBezTo>
                <a:cubicBezTo>
                  <a:pt x="5905303" y="5539379"/>
                  <a:pt x="5918093" y="5561978"/>
                  <a:pt x="5883936" y="5553807"/>
                </a:cubicBezTo>
                <a:cubicBezTo>
                  <a:pt x="5850054" y="5556990"/>
                  <a:pt x="5832962" y="5567338"/>
                  <a:pt x="5798331" y="5564248"/>
                </a:cubicBezTo>
                <a:cubicBezTo>
                  <a:pt x="5766627" y="5567265"/>
                  <a:pt x="5741097" y="5573248"/>
                  <a:pt x="5712738" y="5573120"/>
                </a:cubicBezTo>
                <a:cubicBezTo>
                  <a:pt x="5703372" y="5576849"/>
                  <a:pt x="5693695" y="5578874"/>
                  <a:pt x="5681342" y="5575621"/>
                </a:cubicBezTo>
                <a:lnTo>
                  <a:pt x="5627167" y="5583215"/>
                </a:lnTo>
                <a:cubicBezTo>
                  <a:pt x="5612183" y="5597917"/>
                  <a:pt x="5611727" y="5586689"/>
                  <a:pt x="5591414" y="5587695"/>
                </a:cubicBezTo>
                <a:cubicBezTo>
                  <a:pt x="5574616" y="5587612"/>
                  <a:pt x="5598133" y="5579413"/>
                  <a:pt x="5583028" y="5580877"/>
                </a:cubicBezTo>
                <a:cubicBezTo>
                  <a:pt x="5569804" y="5586020"/>
                  <a:pt x="5562718" y="5576982"/>
                  <a:pt x="5549426" y="5582858"/>
                </a:cubicBezTo>
                <a:cubicBezTo>
                  <a:pt x="5559299" y="5589013"/>
                  <a:pt x="5515978" y="5586206"/>
                  <a:pt x="5519999" y="5592246"/>
                </a:cubicBezTo>
                <a:cubicBezTo>
                  <a:pt x="5498728" y="5585844"/>
                  <a:pt x="5500813" y="5597206"/>
                  <a:pt x="5480028" y="5597282"/>
                </a:cubicBezTo>
                <a:cubicBezTo>
                  <a:pt x="5468519" y="5595356"/>
                  <a:pt x="5461753" y="5595717"/>
                  <a:pt x="5456175" y="5600371"/>
                </a:cubicBezTo>
                <a:cubicBezTo>
                  <a:pt x="5402444" y="5590675"/>
                  <a:pt x="5431269" y="5603179"/>
                  <a:pt x="5388463" y="5602638"/>
                </a:cubicBezTo>
                <a:cubicBezTo>
                  <a:pt x="5350589" y="5601042"/>
                  <a:pt x="5310318" y="5602266"/>
                  <a:pt x="5265898" y="5591830"/>
                </a:cubicBezTo>
                <a:cubicBezTo>
                  <a:pt x="5256434" y="5588423"/>
                  <a:pt x="5240914" y="5588853"/>
                  <a:pt x="5231231" y="5592790"/>
                </a:cubicBezTo>
                <a:cubicBezTo>
                  <a:pt x="5229565" y="5593467"/>
                  <a:pt x="5228139" y="5594226"/>
                  <a:pt x="5226996" y="5595040"/>
                </a:cubicBezTo>
                <a:cubicBezTo>
                  <a:pt x="5199121" y="5587151"/>
                  <a:pt x="5190547" y="5594087"/>
                  <a:pt x="5175988" y="5588131"/>
                </a:cubicBezTo>
                <a:cubicBezTo>
                  <a:pt x="5141664" y="5589465"/>
                  <a:pt x="5120774" y="5599921"/>
                  <a:pt x="5107470" y="5594771"/>
                </a:cubicBezTo>
                <a:cubicBezTo>
                  <a:pt x="5082783" y="5597686"/>
                  <a:pt x="5044558" y="5603218"/>
                  <a:pt x="5027868" y="5605624"/>
                </a:cubicBezTo>
                <a:cubicBezTo>
                  <a:pt x="5023394" y="5609716"/>
                  <a:pt x="5015008" y="5608373"/>
                  <a:pt x="5007324" y="5609209"/>
                </a:cubicBezTo>
                <a:cubicBezTo>
                  <a:pt x="4999584" y="5613033"/>
                  <a:pt x="4963661" y="5613313"/>
                  <a:pt x="4952559" y="5611402"/>
                </a:cubicBezTo>
                <a:lnTo>
                  <a:pt x="4826081" y="5616191"/>
                </a:lnTo>
                <a:lnTo>
                  <a:pt x="4823501" y="5619174"/>
                </a:lnTo>
                <a:lnTo>
                  <a:pt x="4813093" y="5620026"/>
                </a:lnTo>
                <a:lnTo>
                  <a:pt x="4810563" y="5620787"/>
                </a:lnTo>
                <a:cubicBezTo>
                  <a:pt x="4805739" y="5622253"/>
                  <a:pt x="4800910" y="5623620"/>
                  <a:pt x="4795818" y="5624618"/>
                </a:cubicBezTo>
                <a:cubicBezTo>
                  <a:pt x="4792594" y="5611984"/>
                  <a:pt x="4751975" y="5631029"/>
                  <a:pt x="4758404" y="5619510"/>
                </a:cubicBezTo>
                <a:cubicBezTo>
                  <a:pt x="4729867" y="5622800"/>
                  <a:pt x="4743470" y="5610974"/>
                  <a:pt x="4717254" y="5624155"/>
                </a:cubicBezTo>
                <a:cubicBezTo>
                  <a:pt x="4665606" y="5620882"/>
                  <a:pt x="4638526" y="5634254"/>
                  <a:pt x="4591958" y="5624710"/>
                </a:cubicBezTo>
                <a:cubicBezTo>
                  <a:pt x="4600998" y="5629613"/>
                  <a:pt x="4491255" y="5629123"/>
                  <a:pt x="4476215" y="5628210"/>
                </a:cubicBezTo>
                <a:lnTo>
                  <a:pt x="4425193" y="5627414"/>
                </a:lnTo>
                <a:lnTo>
                  <a:pt x="4383866" y="5626546"/>
                </a:lnTo>
                <a:lnTo>
                  <a:pt x="4385596" y="5634646"/>
                </a:lnTo>
                <a:cubicBezTo>
                  <a:pt x="4373497" y="5634009"/>
                  <a:pt x="4366105" y="5636763"/>
                  <a:pt x="4360864" y="5641173"/>
                </a:cubicBezTo>
                <a:lnTo>
                  <a:pt x="4328321" y="5626332"/>
                </a:lnTo>
                <a:lnTo>
                  <a:pt x="4309842" y="5626471"/>
                </a:lnTo>
                <a:lnTo>
                  <a:pt x="4277424" y="5631598"/>
                </a:lnTo>
                <a:lnTo>
                  <a:pt x="4266627" y="5633969"/>
                </a:lnTo>
                <a:lnTo>
                  <a:pt x="4185525" y="5617508"/>
                </a:lnTo>
                <a:lnTo>
                  <a:pt x="4177617" y="5610903"/>
                </a:lnTo>
                <a:cubicBezTo>
                  <a:pt x="4169135" y="5606836"/>
                  <a:pt x="4157063" y="5604954"/>
                  <a:pt x="4136948" y="5608031"/>
                </a:cubicBezTo>
                <a:lnTo>
                  <a:pt x="4132323" y="5609784"/>
                </a:lnTo>
                <a:lnTo>
                  <a:pt x="4098620" y="5599672"/>
                </a:lnTo>
                <a:cubicBezTo>
                  <a:pt x="4087744" y="5595070"/>
                  <a:pt x="3971360" y="5589278"/>
                  <a:pt x="3963475" y="5581841"/>
                </a:cubicBezTo>
                <a:cubicBezTo>
                  <a:pt x="3836034" y="5600252"/>
                  <a:pt x="3827261" y="5567580"/>
                  <a:pt x="3703613" y="5572482"/>
                </a:cubicBezTo>
                <a:cubicBezTo>
                  <a:pt x="3596526" y="5522697"/>
                  <a:pt x="3528981" y="5553020"/>
                  <a:pt x="3432987" y="5545768"/>
                </a:cubicBezTo>
                <a:cubicBezTo>
                  <a:pt x="3341557" y="5540666"/>
                  <a:pt x="3299222" y="5556776"/>
                  <a:pt x="3176381" y="5556110"/>
                </a:cubicBezTo>
                <a:cubicBezTo>
                  <a:pt x="3046225" y="5545252"/>
                  <a:pt x="2856562" y="5551022"/>
                  <a:pt x="2710156" y="5527517"/>
                </a:cubicBezTo>
                <a:cubicBezTo>
                  <a:pt x="2595124" y="5519951"/>
                  <a:pt x="2594726" y="5525545"/>
                  <a:pt x="2550206" y="5524958"/>
                </a:cubicBezTo>
                <a:cubicBezTo>
                  <a:pt x="2535402" y="5528183"/>
                  <a:pt x="2457214" y="5518753"/>
                  <a:pt x="2443041" y="5523990"/>
                </a:cubicBezTo>
                <a:lnTo>
                  <a:pt x="2435613" y="5526704"/>
                </a:lnTo>
                <a:lnTo>
                  <a:pt x="2405682" y="5528307"/>
                </a:lnTo>
                <a:lnTo>
                  <a:pt x="2397487" y="5540337"/>
                </a:lnTo>
                <a:lnTo>
                  <a:pt x="2297454" y="5550765"/>
                </a:lnTo>
                <a:cubicBezTo>
                  <a:pt x="2230952" y="5521480"/>
                  <a:pt x="2174171" y="5556417"/>
                  <a:pt x="2056700" y="5555489"/>
                </a:cubicBezTo>
                <a:cubicBezTo>
                  <a:pt x="2025568" y="5545373"/>
                  <a:pt x="1901680" y="5520750"/>
                  <a:pt x="1878530" y="5535330"/>
                </a:cubicBezTo>
                <a:lnTo>
                  <a:pt x="1859292" y="5535461"/>
                </a:lnTo>
                <a:lnTo>
                  <a:pt x="1835626" y="5533793"/>
                </a:lnTo>
                <a:cubicBezTo>
                  <a:pt x="1823131" y="5534628"/>
                  <a:pt x="1810151" y="5536942"/>
                  <a:pt x="1798939" y="5540285"/>
                </a:cubicBezTo>
                <a:lnTo>
                  <a:pt x="1779046" y="5549949"/>
                </a:lnTo>
                <a:lnTo>
                  <a:pt x="1772421" y="5549018"/>
                </a:lnTo>
                <a:lnTo>
                  <a:pt x="1772052" y="5545689"/>
                </a:lnTo>
                <a:cubicBezTo>
                  <a:pt x="1758274" y="5534165"/>
                  <a:pt x="1670822" y="5556887"/>
                  <a:pt x="1711543" y="5534558"/>
                </a:cubicBezTo>
                <a:cubicBezTo>
                  <a:pt x="1696140" y="5533324"/>
                  <a:pt x="1670188" y="5488258"/>
                  <a:pt x="1631462" y="5491807"/>
                </a:cubicBezTo>
                <a:cubicBezTo>
                  <a:pt x="1579148" y="5498877"/>
                  <a:pt x="1591754" y="5486800"/>
                  <a:pt x="1538763" y="5482781"/>
                </a:cubicBezTo>
                <a:cubicBezTo>
                  <a:pt x="1522078" y="5456666"/>
                  <a:pt x="1527306" y="5478305"/>
                  <a:pt x="1501533" y="5467817"/>
                </a:cubicBezTo>
                <a:cubicBezTo>
                  <a:pt x="1499922" y="5487659"/>
                  <a:pt x="1473126" y="5449434"/>
                  <a:pt x="1461266" y="5469343"/>
                </a:cubicBezTo>
                <a:cubicBezTo>
                  <a:pt x="1456951" y="5466804"/>
                  <a:pt x="1453146" y="5463716"/>
                  <a:pt x="1449415" y="5460467"/>
                </a:cubicBezTo>
                <a:lnTo>
                  <a:pt x="1447454" y="5458776"/>
                </a:lnTo>
                <a:lnTo>
                  <a:pt x="1437814" y="5455515"/>
                </a:lnTo>
                <a:lnTo>
                  <a:pt x="1437334" y="5450209"/>
                </a:lnTo>
                <a:lnTo>
                  <a:pt x="1424429" y="5442157"/>
                </a:lnTo>
                <a:cubicBezTo>
                  <a:pt x="1419251" y="5439819"/>
                  <a:pt x="1413273" y="5438098"/>
                  <a:pt x="1406063" y="5437380"/>
                </a:cubicBezTo>
                <a:cubicBezTo>
                  <a:pt x="1378526" y="5442640"/>
                  <a:pt x="1350821" y="5412037"/>
                  <a:pt x="1316379" y="5419601"/>
                </a:cubicBezTo>
                <a:cubicBezTo>
                  <a:pt x="1304160" y="5420695"/>
                  <a:pt x="1269061" y="5413755"/>
                  <a:pt x="1264090" y="5406153"/>
                </a:cubicBezTo>
                <a:cubicBezTo>
                  <a:pt x="1257115" y="5403410"/>
                  <a:pt x="1247955" y="5404075"/>
                  <a:pt x="1246374" y="5396631"/>
                </a:cubicBezTo>
                <a:cubicBezTo>
                  <a:pt x="1242951" y="5387390"/>
                  <a:pt x="1213970" y="5395299"/>
                  <a:pt x="1220190" y="5386301"/>
                </a:cubicBezTo>
                <a:cubicBezTo>
                  <a:pt x="1199695" y="5391599"/>
                  <a:pt x="1189803" y="5371737"/>
                  <a:pt x="1175643" y="5364651"/>
                </a:cubicBezTo>
                <a:cubicBezTo>
                  <a:pt x="1167337" y="5367627"/>
                  <a:pt x="1159852" y="5363931"/>
                  <a:pt x="1150342" y="5358447"/>
                </a:cubicBezTo>
                <a:lnTo>
                  <a:pt x="1112024" y="5345786"/>
                </a:lnTo>
                <a:lnTo>
                  <a:pt x="1100870" y="5343651"/>
                </a:lnTo>
                <a:lnTo>
                  <a:pt x="1096383" y="5343015"/>
                </a:lnTo>
                <a:lnTo>
                  <a:pt x="1058039" y="5343504"/>
                </a:lnTo>
                <a:cubicBezTo>
                  <a:pt x="1057478" y="5341976"/>
                  <a:pt x="1056597" y="5340487"/>
                  <a:pt x="1055426" y="5339088"/>
                </a:cubicBezTo>
                <a:lnTo>
                  <a:pt x="1044738" y="5333063"/>
                </a:lnTo>
                <a:lnTo>
                  <a:pt x="1033909" y="5335680"/>
                </a:lnTo>
                <a:cubicBezTo>
                  <a:pt x="1035046" y="5328129"/>
                  <a:pt x="1022289" y="5334344"/>
                  <a:pt x="1012649" y="5334541"/>
                </a:cubicBezTo>
                <a:lnTo>
                  <a:pt x="1007115" y="5332775"/>
                </a:lnTo>
                <a:lnTo>
                  <a:pt x="987447" y="5346462"/>
                </a:lnTo>
                <a:cubicBezTo>
                  <a:pt x="976074" y="5346779"/>
                  <a:pt x="963827" y="5334768"/>
                  <a:pt x="953418" y="5333901"/>
                </a:cubicBezTo>
                <a:lnTo>
                  <a:pt x="916854" y="5329435"/>
                </a:lnTo>
                <a:lnTo>
                  <a:pt x="905651" y="5332114"/>
                </a:lnTo>
                <a:cubicBezTo>
                  <a:pt x="881256" y="5332755"/>
                  <a:pt x="855727" y="5330820"/>
                  <a:pt x="838405" y="5339470"/>
                </a:cubicBezTo>
                <a:cubicBezTo>
                  <a:pt x="831364" y="5340489"/>
                  <a:pt x="823548" y="5331589"/>
                  <a:pt x="817627" y="5330580"/>
                </a:cubicBezTo>
                <a:lnTo>
                  <a:pt x="801817" y="5325937"/>
                </a:lnTo>
                <a:lnTo>
                  <a:pt x="798857" y="5320979"/>
                </a:lnTo>
                <a:lnTo>
                  <a:pt x="788354" y="5320143"/>
                </a:lnTo>
                <a:lnTo>
                  <a:pt x="785726" y="5318989"/>
                </a:lnTo>
                <a:cubicBezTo>
                  <a:pt x="780721" y="5316767"/>
                  <a:pt x="775719" y="5314716"/>
                  <a:pt x="770507" y="5313309"/>
                </a:cubicBezTo>
                <a:cubicBezTo>
                  <a:pt x="768924" y="5335137"/>
                  <a:pt x="725899" y="5304945"/>
                  <a:pt x="733810" y="5324286"/>
                </a:cubicBezTo>
                <a:cubicBezTo>
                  <a:pt x="704886" y="5320356"/>
                  <a:pt x="720003" y="5339795"/>
                  <a:pt x="692117" y="5318786"/>
                </a:cubicBezTo>
                <a:cubicBezTo>
                  <a:pt x="640968" y="5327470"/>
                  <a:pt x="620209" y="5334772"/>
                  <a:pt x="574943" y="5327578"/>
                </a:cubicBezTo>
                <a:cubicBezTo>
                  <a:pt x="533141" y="5325624"/>
                  <a:pt x="480989" y="5305543"/>
                  <a:pt x="441302" y="5307062"/>
                </a:cubicBezTo>
                <a:cubicBezTo>
                  <a:pt x="381194" y="5308098"/>
                  <a:pt x="355572" y="5361507"/>
                  <a:pt x="336819" y="5336690"/>
                </a:cubicBezTo>
                <a:cubicBezTo>
                  <a:pt x="308424" y="5343088"/>
                  <a:pt x="294704" y="5344301"/>
                  <a:pt x="270932" y="5345451"/>
                </a:cubicBezTo>
                <a:lnTo>
                  <a:pt x="194189" y="5343588"/>
                </a:lnTo>
                <a:lnTo>
                  <a:pt x="192552" y="5342845"/>
                </a:lnTo>
                <a:cubicBezTo>
                  <a:pt x="185478" y="5341467"/>
                  <a:pt x="181262" y="5342160"/>
                  <a:pt x="178320" y="5343766"/>
                </a:cubicBezTo>
                <a:lnTo>
                  <a:pt x="175596" y="5346411"/>
                </a:lnTo>
                <a:lnTo>
                  <a:pt x="147287" y="5352625"/>
                </a:lnTo>
                <a:lnTo>
                  <a:pt x="114847" y="5355844"/>
                </a:lnTo>
                <a:lnTo>
                  <a:pt x="114306" y="5354983"/>
                </a:lnTo>
                <a:cubicBezTo>
                  <a:pt x="110042" y="5353823"/>
                  <a:pt x="100016" y="5353058"/>
                  <a:pt x="89264" y="5348886"/>
                </a:cubicBezTo>
                <a:cubicBezTo>
                  <a:pt x="93123" y="5327937"/>
                  <a:pt x="57863" y="5341064"/>
                  <a:pt x="49794" y="5329950"/>
                </a:cubicBezTo>
                <a:cubicBezTo>
                  <a:pt x="40251" y="5331715"/>
                  <a:pt x="30226" y="5333199"/>
                  <a:pt x="19924" y="5334282"/>
                </a:cubicBezTo>
                <a:lnTo>
                  <a:pt x="13819" y="5334653"/>
                </a:lnTo>
                <a:lnTo>
                  <a:pt x="13657" y="5334455"/>
                </a:lnTo>
                <a:cubicBezTo>
                  <a:pt x="12246" y="5334096"/>
                  <a:pt x="10207" y="5334053"/>
                  <a:pt x="7139" y="5334438"/>
                </a:cubicBezTo>
                <a:lnTo>
                  <a:pt x="2684" y="5335333"/>
                </a:lnTo>
                <a:lnTo>
                  <a:pt x="0" y="5335496"/>
                </a:lnTo>
                <a:lnTo>
                  <a:pt x="0" y="10592"/>
                </a:lnTo>
                <a:lnTo>
                  <a:pt x="11243827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73146D5-B110-8B94-5D01-A8D37E602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8032" y="702142"/>
            <a:ext cx="13386588" cy="140022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b="1" kern="1200" dirty="0" err="1">
                <a:latin typeface="+mj-lt"/>
                <a:ea typeface="+mj-ea"/>
                <a:cs typeface="+mj-cs"/>
              </a:rPr>
              <a:t>Participační</a:t>
            </a:r>
            <a:r>
              <a:rPr lang="en-US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b="1" kern="1200" dirty="0" err="1">
                <a:latin typeface="+mj-lt"/>
                <a:ea typeface="+mj-ea"/>
                <a:cs typeface="+mj-cs"/>
              </a:rPr>
              <a:t>žebřík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16A12243-4887-4E89-8347-1146AE5D14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0000">
            <a:off x="8127241" y="527604"/>
            <a:ext cx="2028170" cy="611707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cubicBezTo>
                  <a:pt x="781874" y="4129"/>
                  <a:pt x="1607589" y="24681"/>
                  <a:pt x="2170127" y="33245"/>
                </a:cubicBezTo>
                <a:cubicBezTo>
                  <a:pt x="2169852" y="63908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35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83BACF2-F530-6D65-F3DE-49E116954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032" y="1876658"/>
            <a:ext cx="16587535" cy="7437877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sz="3100" b="1" u="sng" dirty="0"/>
              <a:t>1.Informování</a:t>
            </a:r>
          </a:p>
          <a:p>
            <a:pPr marL="0" indent="-228600">
              <a:lnSpc>
                <a:spcPct val="90000"/>
              </a:lnSpc>
              <a:spcAft>
                <a:spcPts val="1200"/>
              </a:spcAft>
            </a:pPr>
            <a:r>
              <a:rPr lang="en-US" sz="3100" dirty="0" err="1"/>
              <a:t>Cílené</a:t>
            </a:r>
            <a:r>
              <a:rPr lang="en-US" sz="3100" dirty="0"/>
              <a:t> </a:t>
            </a:r>
            <a:r>
              <a:rPr lang="en-US" sz="3100" dirty="0" err="1"/>
              <a:t>informační</a:t>
            </a:r>
            <a:r>
              <a:rPr lang="en-US" sz="3100" dirty="0"/>
              <a:t> </a:t>
            </a:r>
            <a:r>
              <a:rPr lang="en-US" sz="3100" dirty="0" err="1"/>
              <a:t>kampaně</a:t>
            </a:r>
            <a:r>
              <a:rPr lang="en-US" sz="3100" dirty="0"/>
              <a:t> </a:t>
            </a:r>
            <a:r>
              <a:rPr lang="en-US" sz="3100" dirty="0" err="1"/>
              <a:t>zaměřené</a:t>
            </a:r>
            <a:r>
              <a:rPr lang="en-US" sz="3100" dirty="0"/>
              <a:t> </a:t>
            </a:r>
            <a:r>
              <a:rPr lang="en-US" sz="3100" dirty="0" err="1"/>
              <a:t>na</a:t>
            </a:r>
            <a:r>
              <a:rPr lang="en-US" sz="3100" dirty="0"/>
              <a:t> </a:t>
            </a:r>
            <a:r>
              <a:rPr lang="en-US" sz="3100" dirty="0" err="1"/>
              <a:t>ohrožené</a:t>
            </a:r>
            <a:r>
              <a:rPr lang="en-US" sz="3100" dirty="0"/>
              <a:t>/</a:t>
            </a:r>
            <a:r>
              <a:rPr lang="en-US" sz="3100" dirty="0" err="1"/>
              <a:t>marginalizované</a:t>
            </a:r>
            <a:r>
              <a:rPr lang="en-US" sz="3100" dirty="0"/>
              <a:t> </a:t>
            </a:r>
            <a:r>
              <a:rPr lang="en-US" sz="3100" dirty="0" err="1"/>
              <a:t>skupiny</a:t>
            </a:r>
            <a:r>
              <a:rPr lang="en-US" sz="3100" dirty="0"/>
              <a:t>   </a:t>
            </a:r>
            <a:r>
              <a:rPr lang="en-US" sz="3100" dirty="0" err="1"/>
              <a:t>obyvatel</a:t>
            </a:r>
            <a:endParaRPr lang="en-US" sz="3100" dirty="0"/>
          </a:p>
          <a:p>
            <a:pPr marL="114300" indent="-228600">
              <a:lnSpc>
                <a:spcPct val="90000"/>
              </a:lnSpc>
              <a:spcAft>
                <a:spcPts val="1200"/>
              </a:spcAft>
            </a:pPr>
            <a:r>
              <a:rPr lang="en-US" sz="3100" dirty="0" err="1"/>
              <a:t>Informace</a:t>
            </a:r>
            <a:r>
              <a:rPr lang="en-US" sz="3100" dirty="0"/>
              <a:t> o </a:t>
            </a:r>
            <a:r>
              <a:rPr lang="en-US" sz="3100" dirty="0" err="1"/>
              <a:t>možnostech</a:t>
            </a:r>
            <a:r>
              <a:rPr lang="en-US" sz="3100" dirty="0"/>
              <a:t> </a:t>
            </a:r>
            <a:r>
              <a:rPr lang="en-US" sz="3100" dirty="0" err="1"/>
              <a:t>participace</a:t>
            </a:r>
            <a:r>
              <a:rPr lang="en-US" sz="3100" dirty="0"/>
              <a:t> </a:t>
            </a:r>
            <a:r>
              <a:rPr lang="en-US" sz="3100" dirty="0" err="1"/>
              <a:t>či</a:t>
            </a:r>
            <a:r>
              <a:rPr lang="en-US" sz="3100" dirty="0"/>
              <a:t> </a:t>
            </a:r>
            <a:r>
              <a:rPr lang="en-US" sz="3100" dirty="0" err="1"/>
              <a:t>dalšího</a:t>
            </a:r>
            <a:r>
              <a:rPr lang="en-US" sz="3100" dirty="0"/>
              <a:t> </a:t>
            </a:r>
            <a:r>
              <a:rPr lang="en-US" sz="3100" dirty="0" err="1"/>
              <a:t>zapojení</a:t>
            </a:r>
            <a:r>
              <a:rPr lang="en-US" sz="3100" dirty="0"/>
              <a:t> </a:t>
            </a:r>
            <a:r>
              <a:rPr lang="en-US" sz="3100" dirty="0" err="1"/>
              <a:t>sekundární</a:t>
            </a:r>
            <a:r>
              <a:rPr lang="en-US" sz="3100" dirty="0"/>
              <a:t> CS do </a:t>
            </a:r>
            <a:r>
              <a:rPr lang="en-US" sz="3100" dirty="0" err="1"/>
              <a:t>rozhodování</a:t>
            </a:r>
            <a:r>
              <a:rPr lang="en-US" sz="3100" dirty="0"/>
              <a:t> </a:t>
            </a:r>
            <a:r>
              <a:rPr lang="en-US" sz="3100" dirty="0" err="1"/>
              <a:t>či</a:t>
            </a:r>
            <a:r>
              <a:rPr lang="en-US" sz="3100" dirty="0"/>
              <a:t> </a:t>
            </a:r>
            <a:r>
              <a:rPr lang="en-US" sz="3100" dirty="0" err="1"/>
              <a:t>aktivit</a:t>
            </a:r>
            <a:r>
              <a:rPr lang="en-US" sz="3100" dirty="0"/>
              <a:t> </a:t>
            </a:r>
            <a:r>
              <a:rPr lang="en-US" sz="3100" dirty="0" err="1"/>
              <a:t>obce</a:t>
            </a:r>
            <a:r>
              <a:rPr lang="en-US" sz="3100" dirty="0"/>
              <a:t> a </a:t>
            </a:r>
            <a:r>
              <a:rPr lang="en-US" sz="3100" dirty="0" err="1"/>
              <a:t>jejích</a:t>
            </a:r>
            <a:r>
              <a:rPr lang="en-US" sz="3100" dirty="0"/>
              <a:t> </a:t>
            </a:r>
            <a:r>
              <a:rPr lang="en-US" sz="3100" dirty="0" err="1"/>
              <a:t>partnerů</a:t>
            </a:r>
            <a:r>
              <a:rPr lang="en-US" sz="3100" dirty="0"/>
              <a:t> </a:t>
            </a:r>
          </a:p>
          <a:p>
            <a:pPr marL="114300" indent="-228600">
              <a:lnSpc>
                <a:spcPct val="90000"/>
              </a:lnSpc>
              <a:spcAft>
                <a:spcPts val="1200"/>
              </a:spcAft>
            </a:pPr>
            <a:r>
              <a:rPr lang="en-US" sz="3100" dirty="0" err="1"/>
              <a:t>Informace</a:t>
            </a:r>
            <a:r>
              <a:rPr lang="en-US" sz="3100" dirty="0"/>
              <a:t> o </a:t>
            </a:r>
            <a:r>
              <a:rPr lang="en-US" sz="3100" dirty="0" err="1"/>
              <a:t>vlastních</a:t>
            </a:r>
            <a:r>
              <a:rPr lang="en-US" sz="3100" dirty="0"/>
              <a:t> </a:t>
            </a:r>
            <a:r>
              <a:rPr lang="en-US" sz="3100" dirty="0" err="1"/>
              <a:t>či</a:t>
            </a:r>
            <a:r>
              <a:rPr lang="en-US" sz="3100" dirty="0"/>
              <a:t> </a:t>
            </a:r>
            <a:r>
              <a:rPr lang="en-US" sz="3100" dirty="0" err="1"/>
              <a:t>svépomocných</a:t>
            </a:r>
            <a:r>
              <a:rPr lang="en-US" sz="3100" dirty="0"/>
              <a:t> </a:t>
            </a:r>
            <a:r>
              <a:rPr lang="en-US" sz="3100" dirty="0" err="1"/>
              <a:t>aktivitách</a:t>
            </a:r>
            <a:r>
              <a:rPr lang="en-US" sz="3100" dirty="0"/>
              <a:t> a </a:t>
            </a:r>
            <a:r>
              <a:rPr lang="en-US" sz="3100" dirty="0" err="1"/>
              <a:t>iniciativách</a:t>
            </a:r>
            <a:r>
              <a:rPr lang="en-US" sz="3100" dirty="0"/>
              <a:t> </a:t>
            </a:r>
            <a:r>
              <a:rPr lang="en-US" sz="3100" dirty="0" err="1"/>
              <a:t>veřejnosti</a:t>
            </a:r>
            <a:r>
              <a:rPr lang="en-US" sz="3100" dirty="0"/>
              <a:t>, </a:t>
            </a:r>
            <a:r>
              <a:rPr lang="en-US" sz="3100" dirty="0" err="1"/>
              <a:t>především</a:t>
            </a:r>
            <a:r>
              <a:rPr lang="en-US" sz="3100" dirty="0"/>
              <a:t> </a:t>
            </a:r>
            <a:r>
              <a:rPr lang="en-US" sz="3100" dirty="0" err="1"/>
              <a:t>ohrožených</a:t>
            </a:r>
            <a:r>
              <a:rPr lang="en-US" sz="3100" dirty="0"/>
              <a:t> </a:t>
            </a:r>
            <a:r>
              <a:rPr lang="en-US" sz="3100" dirty="0" err="1"/>
              <a:t>či</a:t>
            </a:r>
            <a:r>
              <a:rPr lang="en-US" sz="3100" dirty="0"/>
              <a:t> </a:t>
            </a:r>
            <a:r>
              <a:rPr lang="en-US" sz="3100" dirty="0" err="1"/>
              <a:t>vyloučených</a:t>
            </a:r>
            <a:r>
              <a:rPr lang="en-US" sz="3100" dirty="0"/>
              <a:t> </a:t>
            </a:r>
            <a:r>
              <a:rPr lang="en-US" sz="3100" dirty="0" err="1"/>
              <a:t>obyvatel</a:t>
            </a:r>
            <a:endParaRPr lang="en-US" sz="3100" dirty="0"/>
          </a:p>
          <a:p>
            <a:pPr marL="114300" indent="-228600">
              <a:lnSpc>
                <a:spcPct val="90000"/>
              </a:lnSpc>
              <a:spcAft>
                <a:spcPts val="1200"/>
              </a:spcAft>
            </a:pPr>
            <a:r>
              <a:rPr lang="en-US" sz="3100" dirty="0" err="1"/>
              <a:t>Workshopy</a:t>
            </a:r>
            <a:r>
              <a:rPr lang="en-US" sz="3100" dirty="0"/>
              <a:t> pro </a:t>
            </a:r>
            <a:r>
              <a:rPr lang="en-US" sz="3100" dirty="0" err="1"/>
              <a:t>města</a:t>
            </a:r>
            <a:r>
              <a:rPr lang="en-US" sz="3100" dirty="0"/>
              <a:t> – </a:t>
            </a:r>
            <a:r>
              <a:rPr lang="en-US" sz="3100" dirty="0" err="1"/>
              <a:t>techniky</a:t>
            </a:r>
            <a:r>
              <a:rPr lang="en-US" sz="3100" dirty="0"/>
              <a:t> </a:t>
            </a:r>
            <a:r>
              <a:rPr lang="en-US" sz="3100" dirty="0" err="1"/>
              <a:t>tvorby</a:t>
            </a:r>
            <a:r>
              <a:rPr lang="en-US" sz="3100" dirty="0"/>
              <a:t> </a:t>
            </a:r>
            <a:r>
              <a:rPr lang="en-US" sz="3100" i="1" dirty="0"/>
              <a:t>easy to read </a:t>
            </a:r>
            <a:r>
              <a:rPr lang="en-US" sz="3100" dirty="0" err="1"/>
              <a:t>materiálů</a:t>
            </a:r>
            <a:endParaRPr lang="en-US" sz="3100" dirty="0"/>
          </a:p>
          <a:p>
            <a:pPr marL="0" indent="-228600">
              <a:lnSpc>
                <a:spcPct val="90000"/>
              </a:lnSpc>
            </a:pPr>
            <a:endParaRPr lang="en-US" sz="3100" b="1" u="sng" dirty="0"/>
          </a:p>
          <a:p>
            <a:pPr marL="0" indent="0">
              <a:lnSpc>
                <a:spcPct val="90000"/>
              </a:lnSpc>
              <a:buNone/>
            </a:pPr>
            <a:r>
              <a:rPr lang="en-US" sz="3100" b="1" u="sng" dirty="0"/>
              <a:t>2. </a:t>
            </a:r>
            <a:r>
              <a:rPr lang="en-US" sz="3100" b="1" u="sng" dirty="0" err="1"/>
              <a:t>Zpětná</a:t>
            </a:r>
            <a:r>
              <a:rPr lang="en-US" sz="3100" b="1" u="sng" dirty="0"/>
              <a:t> </a:t>
            </a:r>
            <a:r>
              <a:rPr lang="en-US" sz="3100" b="1" u="sng" dirty="0" err="1"/>
              <a:t>vazba</a:t>
            </a:r>
            <a:r>
              <a:rPr lang="en-US" sz="3100" b="1" u="sng" dirty="0"/>
              <a:t> </a:t>
            </a:r>
          </a:p>
          <a:p>
            <a:pPr marL="0" indent="-228600">
              <a:lnSpc>
                <a:spcPct val="90000"/>
              </a:lnSpc>
            </a:pPr>
            <a:r>
              <a:rPr lang="en-US" sz="3100" dirty="0" err="1"/>
              <a:t>Fokusní</a:t>
            </a:r>
            <a:r>
              <a:rPr lang="en-US" sz="3100" dirty="0"/>
              <a:t> </a:t>
            </a:r>
            <a:r>
              <a:rPr lang="en-US" sz="3100" dirty="0" err="1"/>
              <a:t>skupiny</a:t>
            </a:r>
            <a:r>
              <a:rPr lang="en-US" sz="3100" dirty="0"/>
              <a:t> s CS</a:t>
            </a:r>
          </a:p>
          <a:p>
            <a:pPr marL="114300" indent="-228600">
              <a:lnSpc>
                <a:spcPct val="90000"/>
              </a:lnSpc>
            </a:pPr>
            <a:r>
              <a:rPr lang="en-US" sz="3100" dirty="0" err="1">
                <a:effectLst/>
              </a:rPr>
              <a:t>Identifikace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příčin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těchto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problémů</a:t>
            </a:r>
            <a:r>
              <a:rPr lang="en-US" sz="3100" dirty="0">
                <a:effectLst/>
              </a:rPr>
              <a:t> </a:t>
            </a:r>
          </a:p>
          <a:p>
            <a:pPr marL="114300" indent="-228600">
              <a:lnSpc>
                <a:spcPct val="90000"/>
              </a:lnSpc>
            </a:pPr>
            <a:r>
              <a:rPr lang="en-US" sz="3100" dirty="0" err="1">
                <a:effectLst/>
              </a:rPr>
              <a:t>Možnosti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zmírnění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či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řešení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uvedených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problémů</a:t>
            </a:r>
            <a:r>
              <a:rPr lang="en-US" sz="3100" dirty="0">
                <a:effectLst/>
              </a:rPr>
              <a:t> </a:t>
            </a:r>
          </a:p>
          <a:p>
            <a:pPr marL="0" indent="-228600">
              <a:lnSpc>
                <a:spcPct val="90000"/>
              </a:lnSpc>
            </a:pPr>
            <a:r>
              <a:rPr lang="en-US" sz="3100" dirty="0" err="1"/>
              <a:t>N</a:t>
            </a:r>
            <a:r>
              <a:rPr lang="en-US" sz="3100" dirty="0" err="1">
                <a:effectLst/>
              </a:rPr>
              <a:t>ávrhy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konkrétních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opatření</a:t>
            </a:r>
            <a:r>
              <a:rPr lang="en-US" sz="3100" dirty="0">
                <a:effectLst/>
              </a:rPr>
              <a:t>, </a:t>
            </a:r>
            <a:r>
              <a:rPr lang="en-US" sz="3100" dirty="0" err="1">
                <a:effectLst/>
              </a:rPr>
              <a:t>která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může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obec</a:t>
            </a:r>
            <a:r>
              <a:rPr lang="en-US" sz="3100" dirty="0">
                <a:effectLst/>
              </a:rPr>
              <a:t>, </a:t>
            </a:r>
            <a:r>
              <a:rPr lang="en-US" sz="3100" dirty="0" err="1">
                <a:effectLst/>
              </a:rPr>
              <a:t>partneři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či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sami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obyvatelé</a:t>
            </a:r>
            <a:r>
              <a:rPr lang="en-US" sz="3100" dirty="0">
                <a:effectLst/>
              </a:rPr>
              <a:t> </a:t>
            </a:r>
            <a:r>
              <a:rPr lang="en-US" sz="3100" dirty="0" err="1">
                <a:effectLst/>
              </a:rPr>
              <a:t>učinit</a:t>
            </a:r>
            <a:r>
              <a:rPr lang="en-US" sz="3100" dirty="0">
                <a:effectLst/>
              </a:rPr>
              <a:t> </a:t>
            </a:r>
            <a:endParaRPr lang="en-US" sz="3100" dirty="0"/>
          </a:p>
          <a:p>
            <a:pPr marL="0" indent="0">
              <a:lnSpc>
                <a:spcPct val="90000"/>
              </a:lnSpc>
              <a:buNone/>
            </a:pPr>
            <a:endParaRPr lang="cs-CZ" sz="3100" b="1" u="sng" dirty="0"/>
          </a:p>
          <a:p>
            <a:pPr marL="0" indent="0">
              <a:lnSpc>
                <a:spcPct val="90000"/>
              </a:lnSpc>
              <a:buNone/>
            </a:pPr>
            <a:r>
              <a:rPr lang="en-US" sz="3100" b="1" u="sng" dirty="0"/>
              <a:t>3. </a:t>
            </a:r>
            <a:r>
              <a:rPr lang="en-US" sz="3100" b="1" u="sng" dirty="0" err="1"/>
              <a:t>Konzultace</a:t>
            </a:r>
            <a:r>
              <a:rPr lang="en-US" sz="3100" b="1" u="sng" dirty="0"/>
              <a:t> </a:t>
            </a:r>
          </a:p>
          <a:p>
            <a:pPr>
              <a:lnSpc>
                <a:spcPct val="90000"/>
              </a:lnSpc>
            </a:pPr>
            <a:r>
              <a:rPr lang="cs-CZ" sz="3100" dirty="0"/>
              <a:t>S</a:t>
            </a:r>
            <a:r>
              <a:rPr lang="en-US" sz="3100" dirty="0" err="1"/>
              <a:t>chválené</a:t>
            </a:r>
            <a:r>
              <a:rPr lang="en-US" sz="3100" dirty="0"/>
              <a:t> </a:t>
            </a:r>
            <a:r>
              <a:rPr lang="en-US" sz="3100" dirty="0" err="1"/>
              <a:t>dlouhodobé</a:t>
            </a:r>
            <a:r>
              <a:rPr lang="en-US" sz="3100" dirty="0"/>
              <a:t> </a:t>
            </a:r>
            <a:r>
              <a:rPr lang="en-US" sz="3100" dirty="0" err="1"/>
              <a:t>procesy</a:t>
            </a:r>
            <a:r>
              <a:rPr lang="en-US" sz="3100" dirty="0"/>
              <a:t> </a:t>
            </a:r>
            <a:r>
              <a:rPr lang="en-US" sz="3100" dirty="0" err="1"/>
              <a:t>na</a:t>
            </a:r>
            <a:r>
              <a:rPr lang="en-US" sz="3100" dirty="0"/>
              <a:t> </a:t>
            </a:r>
            <a:r>
              <a:rPr lang="en-US" sz="3100" dirty="0" err="1"/>
              <a:t>obci</a:t>
            </a:r>
            <a:r>
              <a:rPr lang="en-US" sz="3100" dirty="0"/>
              <a:t> k </a:t>
            </a:r>
            <a:r>
              <a:rPr lang="en-US" sz="3100" dirty="0" err="1"/>
              <a:t>zapojování</a:t>
            </a:r>
            <a:r>
              <a:rPr lang="en-US" sz="3100" dirty="0"/>
              <a:t> </a:t>
            </a:r>
            <a:r>
              <a:rPr lang="en-US" sz="3100" dirty="0" err="1"/>
              <a:t>různých</a:t>
            </a:r>
            <a:r>
              <a:rPr lang="en-US" sz="3100" dirty="0"/>
              <a:t> </a:t>
            </a:r>
            <a:r>
              <a:rPr lang="en-US" sz="3100" dirty="0" err="1"/>
              <a:t>skupin</a:t>
            </a:r>
            <a:r>
              <a:rPr lang="en-US" sz="3100" dirty="0"/>
              <a:t> </a:t>
            </a:r>
            <a:r>
              <a:rPr lang="en-US" sz="3100" dirty="0" err="1"/>
              <a:t>obyvatel</a:t>
            </a:r>
            <a:r>
              <a:rPr lang="en-US" sz="3100" dirty="0"/>
              <a:t> do </a:t>
            </a:r>
            <a:r>
              <a:rPr lang="en-US" sz="3100" dirty="0" err="1"/>
              <a:t>rozhodování</a:t>
            </a:r>
            <a:r>
              <a:rPr lang="en-US" sz="3100" dirty="0"/>
              <a:t> o </a:t>
            </a:r>
            <a:r>
              <a:rPr lang="en-US" sz="3100" dirty="0" err="1"/>
              <a:t>agendách</a:t>
            </a:r>
            <a:r>
              <a:rPr lang="en-US" sz="3100" dirty="0"/>
              <a:t>, </a:t>
            </a:r>
            <a:r>
              <a:rPr lang="en-US" sz="3100" dirty="0" err="1"/>
              <a:t>které</a:t>
            </a:r>
            <a:r>
              <a:rPr lang="en-US" sz="3100" dirty="0"/>
              <a:t> se </a:t>
            </a:r>
            <a:r>
              <a:rPr lang="en-US" sz="3100" dirty="0" err="1"/>
              <a:t>jich</a:t>
            </a:r>
            <a:r>
              <a:rPr lang="en-US" sz="3100" dirty="0"/>
              <a:t> </a:t>
            </a:r>
            <a:r>
              <a:rPr lang="en-US" sz="3100" dirty="0" err="1"/>
              <a:t>dotýkají</a:t>
            </a:r>
            <a:endParaRPr lang="en-US" sz="3100" dirty="0"/>
          </a:p>
          <a:p>
            <a:pPr>
              <a:lnSpc>
                <a:spcPct val="90000"/>
              </a:lnSpc>
            </a:pPr>
            <a:r>
              <a:rPr lang="en-US" sz="3100" dirty="0" err="1"/>
              <a:t>Veřejná</a:t>
            </a:r>
            <a:r>
              <a:rPr lang="en-US" sz="3100" dirty="0"/>
              <a:t> </a:t>
            </a:r>
            <a:r>
              <a:rPr lang="en-US" sz="3100" dirty="0" err="1"/>
              <a:t>setkání</a:t>
            </a:r>
            <a:r>
              <a:rPr lang="en-US" sz="3100" dirty="0"/>
              <a:t> &amp; </a:t>
            </a:r>
            <a:r>
              <a:rPr lang="en-US" sz="3100" dirty="0" err="1"/>
              <a:t>kulaté</a:t>
            </a:r>
            <a:r>
              <a:rPr lang="en-US" sz="3100" dirty="0"/>
              <a:t> </a:t>
            </a:r>
            <a:r>
              <a:rPr lang="en-US" sz="3100" dirty="0" err="1"/>
              <a:t>stoly</a:t>
            </a:r>
            <a:endParaRPr lang="en-US" sz="3100" dirty="0"/>
          </a:p>
          <a:p>
            <a:pPr marL="0" indent="-228600">
              <a:lnSpc>
                <a:spcPct val="90000"/>
              </a:lnSpc>
            </a:pPr>
            <a:endParaRPr lang="en-US" sz="3100" b="1" dirty="0"/>
          </a:p>
          <a:p>
            <a:pPr marL="0" indent="0">
              <a:lnSpc>
                <a:spcPct val="90000"/>
              </a:lnSpc>
              <a:buNone/>
            </a:pPr>
            <a:r>
              <a:rPr lang="en-US" sz="3100" b="1" dirty="0"/>
              <a:t>4. </a:t>
            </a:r>
            <a:r>
              <a:rPr lang="en-US" sz="3100" b="1" dirty="0" err="1"/>
              <a:t>Partnerství</a:t>
            </a:r>
            <a:r>
              <a:rPr lang="en-US" sz="3100" b="1" dirty="0"/>
              <a:t> </a:t>
            </a:r>
          </a:p>
          <a:p>
            <a:pPr indent="-228600">
              <a:lnSpc>
                <a:spcPct val="90000"/>
              </a:lnSpc>
            </a:pPr>
            <a:r>
              <a:rPr lang="cs-CZ" sz="3100" dirty="0"/>
              <a:t>Z</a:t>
            </a:r>
            <a:r>
              <a:rPr lang="en-US" sz="3100" dirty="0" err="1"/>
              <a:t>avedení</a:t>
            </a:r>
            <a:r>
              <a:rPr lang="en-US" sz="3100" dirty="0"/>
              <a:t> </a:t>
            </a:r>
            <a:r>
              <a:rPr lang="en-US" sz="3100" dirty="0" err="1"/>
              <a:t>systematické</a:t>
            </a:r>
            <a:r>
              <a:rPr lang="en-US" sz="3100" dirty="0"/>
              <a:t> </a:t>
            </a:r>
            <a:r>
              <a:rPr lang="en-US" sz="3100" dirty="0" err="1"/>
              <a:t>participace</a:t>
            </a:r>
            <a:r>
              <a:rPr lang="en-US" sz="3100" dirty="0"/>
              <a:t> </a:t>
            </a:r>
            <a:r>
              <a:rPr lang="en-US" sz="3100" dirty="0" err="1"/>
              <a:t>veřejnosti</a:t>
            </a:r>
            <a:r>
              <a:rPr lang="en-US" sz="3100" dirty="0"/>
              <a:t> </a:t>
            </a:r>
            <a:r>
              <a:rPr lang="en-US" sz="3100" dirty="0" err="1"/>
              <a:t>na</a:t>
            </a:r>
            <a:r>
              <a:rPr lang="en-US" sz="3100" dirty="0"/>
              <a:t> </a:t>
            </a:r>
            <a:r>
              <a:rPr lang="en-US" sz="3100" dirty="0" err="1"/>
              <a:t>tvorbě</a:t>
            </a:r>
            <a:r>
              <a:rPr lang="en-US" sz="3100" dirty="0"/>
              <a:t> a </a:t>
            </a:r>
            <a:r>
              <a:rPr lang="en-US" sz="3100" dirty="0" err="1"/>
              <a:t>implementaci</a:t>
            </a:r>
            <a:r>
              <a:rPr lang="en-US" sz="3100" dirty="0"/>
              <a:t> </a:t>
            </a:r>
            <a:r>
              <a:rPr lang="en-US" sz="3100" dirty="0" err="1"/>
              <a:t>politik</a:t>
            </a:r>
            <a:r>
              <a:rPr lang="en-US" sz="3100" dirty="0"/>
              <a:t> </a:t>
            </a:r>
            <a:r>
              <a:rPr lang="en-US" sz="3100" dirty="0" err="1"/>
              <a:t>sociálního</a:t>
            </a:r>
            <a:r>
              <a:rPr lang="en-US" sz="3100" dirty="0"/>
              <a:t> </a:t>
            </a:r>
            <a:r>
              <a:rPr lang="en-US" sz="3100" dirty="0" err="1"/>
              <a:t>začleňování</a:t>
            </a:r>
            <a:endParaRPr lang="en-US" sz="3100" dirty="0"/>
          </a:p>
          <a:p>
            <a:pPr indent="-228600">
              <a:lnSpc>
                <a:spcPct val="90000"/>
              </a:lnSpc>
            </a:pPr>
            <a:r>
              <a:rPr lang="cs-CZ" sz="3100" dirty="0"/>
              <a:t>P</a:t>
            </a:r>
            <a:r>
              <a:rPr lang="en-US" sz="3100" dirty="0" err="1"/>
              <a:t>řenesení</a:t>
            </a:r>
            <a:r>
              <a:rPr lang="en-US" sz="3100" dirty="0"/>
              <a:t> </a:t>
            </a:r>
            <a:r>
              <a:rPr lang="en-US" sz="3100" dirty="0" err="1"/>
              <a:t>části</a:t>
            </a:r>
            <a:r>
              <a:rPr lang="en-US" sz="3100" dirty="0"/>
              <a:t> </a:t>
            </a:r>
            <a:r>
              <a:rPr lang="en-US" sz="3100" dirty="0" err="1"/>
              <a:t>odpovědnosti</a:t>
            </a:r>
            <a:r>
              <a:rPr lang="en-US" sz="3100" dirty="0"/>
              <a:t> </a:t>
            </a:r>
            <a:r>
              <a:rPr lang="en-US" sz="3100" dirty="0" err="1"/>
              <a:t>na</a:t>
            </a:r>
            <a:r>
              <a:rPr lang="en-US" sz="3100" dirty="0"/>
              <a:t> </a:t>
            </a:r>
            <a:r>
              <a:rPr lang="en-US" sz="3100" dirty="0" err="1"/>
              <a:t>participující</a:t>
            </a:r>
            <a:r>
              <a:rPr lang="en-US" sz="3100" dirty="0"/>
              <a:t> </a:t>
            </a:r>
            <a:r>
              <a:rPr lang="en-US" sz="3100" dirty="0" err="1"/>
              <a:t>zástupce</a:t>
            </a:r>
            <a:r>
              <a:rPr lang="en-US" sz="3100" dirty="0"/>
              <a:t> </a:t>
            </a:r>
            <a:r>
              <a:rPr lang="en-US" sz="3100" dirty="0" err="1"/>
              <a:t>veřejnosti</a:t>
            </a:r>
            <a:r>
              <a:rPr lang="cs-CZ" sz="3100" dirty="0"/>
              <a:t>, vznik poradních orgánů města</a:t>
            </a:r>
            <a:endParaRPr lang="en-US" sz="3100" dirty="0"/>
          </a:p>
          <a:p>
            <a:pPr marL="114300" indent="-228600">
              <a:lnSpc>
                <a:spcPct val="90000"/>
              </a:lnSpc>
            </a:pPr>
            <a:endParaRPr lang="en-US" sz="1200" dirty="0">
              <a:effectLst/>
            </a:endParaRPr>
          </a:p>
          <a:p>
            <a:pPr indent="-228600">
              <a:lnSpc>
                <a:spcPct val="90000"/>
              </a:lnSpc>
              <a:spcAft>
                <a:spcPts val="1200"/>
              </a:spcAft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367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08F96E-CE15-C4D6-DAB5-585F81CAF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3480" y="838200"/>
            <a:ext cx="14101040" cy="1143000"/>
          </a:xfrm>
        </p:spPr>
        <p:txBody>
          <a:bodyPr>
            <a:noAutofit/>
          </a:bodyPr>
          <a:lstStyle/>
          <a:p>
            <a:r>
              <a:rPr lang="cs-CZ" sz="3600" b="1">
                <a:solidFill>
                  <a:srgbClr val="002060"/>
                </a:solidFill>
                <a:latin typeface="Arial Black"/>
              </a:rPr>
              <a:t>Sledování dopadů spolupráce Agentury </a:t>
            </a:r>
            <a:br>
              <a:rPr lang="cs-CZ" sz="3600" b="1">
                <a:solidFill>
                  <a:srgbClr val="002060"/>
                </a:solidFill>
                <a:latin typeface="Arial Black"/>
              </a:rPr>
            </a:br>
            <a:r>
              <a:rPr lang="cs-CZ" sz="3600" b="1">
                <a:solidFill>
                  <a:srgbClr val="002060"/>
                </a:solidFill>
                <a:latin typeface="Arial Black"/>
              </a:rPr>
              <a:t>s obcemi a lokálními partnery </a:t>
            </a:r>
            <a:br>
              <a:rPr lang="cs-CZ" sz="3600" b="1">
                <a:solidFill>
                  <a:srgbClr val="002060"/>
                </a:solidFill>
                <a:latin typeface="Arial Black"/>
              </a:rPr>
            </a:br>
            <a:r>
              <a:rPr lang="cs-CZ" sz="3600" b="1">
                <a:solidFill>
                  <a:srgbClr val="002060"/>
                </a:solidFill>
                <a:latin typeface="Arial Black"/>
              </a:rPr>
              <a:t>na sociální vyloučené obyvatele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C33265-E292-1FAC-71F4-EBC052A3D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244" y="1924179"/>
            <a:ext cx="14869537" cy="643864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cs-CZ" b="1"/>
          </a:p>
          <a:p>
            <a:pPr marL="0" indent="0">
              <a:buNone/>
            </a:pPr>
            <a:endParaRPr lang="cs-CZ" b="1"/>
          </a:p>
          <a:p>
            <a:pPr marL="0" indent="0">
              <a:buNone/>
            </a:pPr>
            <a:r>
              <a:rPr lang="cs-CZ" b="1"/>
              <a:t>Monitoring výzvy 18 OPZ+</a:t>
            </a:r>
            <a:endParaRPr lang="cs-CZ">
              <a:ea typeface="Calibri"/>
              <a:cs typeface="Calibri"/>
            </a:endParaRP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AF89CD36-9E30-13BD-F5CE-1656762036A6}"/>
              </a:ext>
            </a:extLst>
          </p:cNvPr>
          <p:cNvGraphicFramePr>
            <a:graphicFrameLocks/>
          </p:cNvGraphicFramePr>
          <p:nvPr/>
        </p:nvGraphicFramePr>
        <p:xfrm>
          <a:off x="1249680" y="3992880"/>
          <a:ext cx="16474440" cy="545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5143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CCB930-D4E5-532C-DD9F-8074CC18B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6524" y="1194163"/>
            <a:ext cx="11912804" cy="1143000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002060"/>
                </a:solidFill>
              </a:rPr>
              <a:t>Platforma pro komunitní práci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3CF9A1C-7A6D-3852-2928-DEE936185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7400" y="3415024"/>
            <a:ext cx="10246208" cy="47273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3400" b="1" dirty="0"/>
              <a:t>29.5.2025, Praha – 100 účastníků  </a:t>
            </a:r>
            <a:endParaRPr lang="cs-CZ" sz="3400" dirty="0"/>
          </a:p>
          <a:p>
            <a:endParaRPr lang="cs-CZ" sz="2800" dirty="0"/>
          </a:p>
        </p:txBody>
      </p:sp>
      <p:pic>
        <p:nvPicPr>
          <p:cNvPr id="6" name="Obrázek 5" descr="Obsah obrázku osoba, oblečení, skupina, oblek&#10;&#10;Obsah vygenerovaný umělou inteligencí může být nesprávný.">
            <a:extLst>
              <a:ext uri="{FF2B5EF4-FFF2-40B4-BE49-F238E27FC236}">
                <a16:creationId xmlns:a16="http://schemas.microsoft.com/office/drawing/2014/main" id="{9F51DE73-5ECA-3165-6A7D-C71460632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2505"/>
            <a:ext cx="18288000" cy="549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55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94F4687B-6E59-2E10-18F8-86D7F0456169}"/>
              </a:ext>
            </a:extLst>
          </p:cNvPr>
          <p:cNvSpPr txBox="1"/>
          <p:nvPr/>
        </p:nvSpPr>
        <p:spPr>
          <a:xfrm>
            <a:off x="4065984" y="4055531"/>
            <a:ext cx="9906000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s-CZ" sz="6600">
                <a:latin typeface="+mj-lt"/>
              </a:rPr>
              <a:t>Děkujeme za pozornost!</a:t>
            </a:r>
            <a:endParaRPr lang="en-US">
              <a:cs typeface="Calibri"/>
            </a:endParaRPr>
          </a:p>
          <a:p>
            <a:pPr algn="ctr"/>
            <a:endParaRPr lang="cs-CZ" sz="6600">
              <a:cs typeface="Calibri"/>
            </a:endParaRPr>
          </a:p>
          <a:p>
            <a:pPr algn="r"/>
            <a:r>
              <a:rPr lang="cs-CZ" sz="2800" b="1">
                <a:cs typeface="Calibri"/>
              </a:rPr>
              <a:t>Martin Šimáček</a:t>
            </a:r>
            <a:r>
              <a:rPr lang="cs-CZ" sz="2800">
                <a:cs typeface="Calibri"/>
              </a:rPr>
              <a:t> </a:t>
            </a:r>
          </a:p>
          <a:p>
            <a:pPr algn="r"/>
            <a:r>
              <a:rPr lang="cs-CZ" sz="2800">
                <a:cs typeface="Calibri"/>
              </a:rPr>
              <a:t>777 787 974</a:t>
            </a:r>
          </a:p>
          <a:p>
            <a:pPr algn="r"/>
            <a:r>
              <a:rPr lang="cs-CZ" sz="2800">
                <a:cs typeface="Calibri"/>
              </a:rPr>
              <a:t>martin.simacek@mmr.gov.cz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5eb9f8-e3dd-41a2-b5ab-57e91d21a1b2">
      <Terms xmlns="http://schemas.microsoft.com/office/infopath/2007/PartnerControls"/>
    </lcf76f155ced4ddcb4097134ff3c332f>
    <TaxCatchAll xmlns="7b6633c3-5014-4f25-a6f0-53f68fd5c19b" xsi:nil="true"/>
    <projekt xmlns="095eb9f8-e3dd-41a2-b5ab-57e91d21a1b2" xsi:nil="true"/>
    <typdokumentu xmlns="095eb9f8-e3dd-41a2-b5ab-57e91d21a1b2" xsi:nil="true"/>
    <NKU1_x002e_zadost xmlns="095eb9f8-e3dd-41a2-b5ab-57e91d21a1b2">false</NKU1_x002e_zadost>
    <p_x016f_vod xmlns="095eb9f8-e3dd-41a2-b5ab-57e91d21a1b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85D5F17B0FEC448BF823F91F2C45A39" ma:contentTypeVersion="19" ma:contentTypeDescription="Vytvoří nový dokument" ma:contentTypeScope="" ma:versionID="728807b1a9a4e2117f303f396a8755e7">
  <xsd:schema xmlns:xsd="http://www.w3.org/2001/XMLSchema" xmlns:xs="http://www.w3.org/2001/XMLSchema" xmlns:p="http://schemas.microsoft.com/office/2006/metadata/properties" xmlns:ns2="095eb9f8-e3dd-41a2-b5ab-57e91d21a1b2" xmlns:ns3="7b6633c3-5014-4f25-a6f0-53f68fd5c19b" targetNamespace="http://schemas.microsoft.com/office/2006/metadata/properties" ma:root="true" ma:fieldsID="854db70b15e5f538b915de0d4d4ea9c3" ns2:_="" ns3:_="">
    <xsd:import namespace="095eb9f8-e3dd-41a2-b5ab-57e91d21a1b2"/>
    <xsd:import namespace="7b6633c3-5014-4f25-a6f0-53f68fd5c1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NKU1_x002e_zadost" minOccurs="0"/>
                <xsd:element ref="ns2:typdokumentu" minOccurs="0"/>
                <xsd:element ref="ns2:projekt" minOccurs="0"/>
                <xsd:element ref="ns2:MediaServiceSearchProperties" minOccurs="0"/>
                <xsd:element ref="ns2:p_x016f_vo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5eb9f8-e3dd-41a2-b5ab-57e91d21a1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NKU1_x002e_zadost" ma:index="22" nillable="true" ma:displayName="NKU 1. zadost" ma:default="0" ma:format="Dropdown" ma:indexed="true" ma:internalName="NKU1_x002e_zadost">
      <xsd:simpleType>
        <xsd:restriction base="dms:Boolean"/>
      </xsd:simpleType>
    </xsd:element>
    <xsd:element name="typdokumentu" ma:index="23" nillable="true" ma:displayName="typ dokumentu" ma:format="Dropdown" ma:internalName="typdokumentu">
      <xsd:simpleType>
        <xsd:restriction base="dms:Text">
          <xsd:maxLength value="255"/>
        </xsd:restriction>
      </xsd:simpleType>
    </xsd:element>
    <xsd:element name="projekt" ma:index="24" nillable="true" ma:displayName="projekt" ma:format="Dropdown" ma:internalName="projekt">
      <xsd:simpleType>
        <xsd:restriction base="dms:Text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_x016f_vod" ma:index="26" nillable="true" ma:displayName="původ" ma:format="Dropdown" ma:internalName="p_x016f_vo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6633c3-5014-4f25-a6f0-53f68fd5c1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7bff91b-427b-4b44-8aca-d64eb34af0d1}" ma:internalName="TaxCatchAll" ma:showField="CatchAllData" ma:web="7b6633c3-5014-4f25-a6f0-53f68fd5c1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D6D980-B947-494B-812C-6D41508704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837588-DCAF-4564-A4C3-DF5189119150}">
  <ds:schemaRefs>
    <ds:schemaRef ds:uri="095eb9f8-e3dd-41a2-b5ab-57e91d21a1b2"/>
    <ds:schemaRef ds:uri="7b6633c3-5014-4f25-a6f0-53f68fd5c19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915B265-D484-415C-B44B-400A4FBEDE61}">
  <ds:schemaRefs>
    <ds:schemaRef ds:uri="095eb9f8-e3dd-41a2-b5ab-57e91d21a1b2"/>
    <ds:schemaRef ds:uri="7b6633c3-5014-4f25-a6f0-53f68fd5c19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2922</TotalTime>
  <Words>575</Words>
  <Application>Microsoft Office PowerPoint</Application>
  <PresentationFormat>Vlastní</PresentationFormat>
  <Paragraphs>93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Courier New</vt:lpstr>
      <vt:lpstr>Calibri</vt:lpstr>
      <vt:lpstr>Arial</vt:lpstr>
      <vt:lpstr>Arial Black</vt:lpstr>
      <vt:lpstr>Montserrat</vt:lpstr>
      <vt:lpstr>League Spartan</vt:lpstr>
      <vt:lpstr>Office Theme</vt:lpstr>
      <vt:lpstr>Prezentace aplikace PowerPoint</vt:lpstr>
      <vt:lpstr>PROJEKT  ASZ: PODPORA ÚZEMNÍHO ROZŠÍŘENÍ A METODICKÉHO ROZVOJE KOMUNITNÍ PRÁCE V ÚZEMÍ S KONCENTRACÍ SOCIÁLNÍHO VYLOUČENÍ</vt:lpstr>
      <vt:lpstr>Lokality s aktuální podporou komunitní práce v projektu</vt:lpstr>
      <vt:lpstr>Projekt KP – spolupracující  NNO</vt:lpstr>
      <vt:lpstr>Projekt Systematická koordinace sociálního začleňování</vt:lpstr>
      <vt:lpstr>Participační žebřík</vt:lpstr>
      <vt:lpstr>Sledování dopadů spolupráce Agentury  s obcemi a lokálními partnery  na sociální vyloučené obyvatele</vt:lpstr>
      <vt:lpstr>Platforma pro komunitní práci 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Konference-RSSZ-prezentace</dc:title>
  <dc:creator>Syruček Petr</dc:creator>
  <cp:lastModifiedBy>Satrapová Iva</cp:lastModifiedBy>
  <cp:revision>20</cp:revision>
  <dcterms:created xsi:type="dcterms:W3CDTF">2006-08-16T00:00:00Z</dcterms:created>
  <dcterms:modified xsi:type="dcterms:W3CDTF">2025-08-07T09:20:17Z</dcterms:modified>
  <dc:identifier>DAF1WUKLmj8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0x010100B85D5F17B0FEC448BF823F91F2C45A39</vt:lpwstr>
  </property>
  <property fmtid="{D5CDD505-2E9C-101B-9397-08002B2CF9AE}" pid="3" name="MediaServiceImageTags">
    <vt:lpwstr/>
  </property>
</Properties>
</file>